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Nunito Sans" panose="020B0604020202020204" charset="0"/>
      <p:regular r:id="rId8"/>
      <p:bold r:id="rId9"/>
      <p:italic r:id="rId10"/>
      <p:boldItalic r:id="rId11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67"/>
    <a:srgbClr val="FBF9EA"/>
    <a:srgbClr val="F4813B"/>
    <a:srgbClr val="F9CF00"/>
    <a:srgbClr val="3EA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1345"/>
  </p:normalViewPr>
  <p:slideViewPr>
    <p:cSldViewPr snapToGrid="0">
      <p:cViewPr varScale="1">
        <p:scale>
          <a:sx n="113" d="100"/>
          <a:sy n="113" d="100"/>
        </p:scale>
        <p:origin x="822" y="102"/>
      </p:cViewPr>
      <p:guideLst/>
    </p:cSldViewPr>
  </p:slideViewPr>
  <p:notesTextViewPr>
    <p:cViewPr>
      <p:scale>
        <a:sx n="40" d="100"/>
        <a:sy n="40" d="100"/>
      </p:scale>
      <p:origin x="0" y="0"/>
    </p:cViewPr>
  </p:notesTextViewPr>
  <p:notesViewPr>
    <p:cSldViewPr snapToGrid="0">
      <p:cViewPr varScale="1">
        <p:scale>
          <a:sx n="106" d="100"/>
          <a:sy n="106" d="100"/>
        </p:scale>
        <p:origin x="384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8F358-C4AE-D549-B968-DEAB9FB41BA3}" type="datetimeFigureOut">
              <a:rPr lang="en-NL" smtClean="0"/>
              <a:t>09/30/2024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1FDBC-06C5-1A43-A9D6-5BF429D32E4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6308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1">
    <p:bg>
      <p:bgPr>
        <a:solidFill>
          <a:srgbClr val="004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6">
            <a:extLst>
              <a:ext uri="{FF2B5EF4-FFF2-40B4-BE49-F238E27FC236}">
                <a16:creationId xmlns:a16="http://schemas.microsoft.com/office/drawing/2014/main" id="{82DF965F-C147-B40C-9584-9710F315CC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429" y="1142506"/>
            <a:ext cx="3871141" cy="119141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67EB7B5-53CC-EF31-C976-07502E4EB7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3227813"/>
            <a:ext cx="10537825" cy="1179455"/>
          </a:xfrm>
        </p:spPr>
        <p:txBody>
          <a:bodyPr>
            <a:normAutofit/>
          </a:bodyPr>
          <a:lstStyle>
            <a:lvl1pPr marL="0" indent="0" algn="ctr">
              <a:buNone/>
              <a:defRPr sz="6600" b="0">
                <a:solidFill>
                  <a:schemeClr val="bg1"/>
                </a:solidFill>
                <a:latin typeface="Nunito Sans" pitchFamily="2" charset="77"/>
              </a:defRPr>
            </a:lvl1pPr>
          </a:lstStyle>
          <a:p>
            <a:pPr lvl="0"/>
            <a:r>
              <a:rPr lang="en-GB" dirty="0" err="1"/>
              <a:t>Dit</a:t>
            </a:r>
            <a:r>
              <a:rPr lang="en-GB" dirty="0"/>
              <a:t> is het </a:t>
            </a:r>
            <a:r>
              <a:rPr lang="en-GB" dirty="0" err="1"/>
              <a:t>voorblad</a:t>
            </a:r>
            <a:endParaRPr lang="en-NL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556871-4A6D-3FEC-2E19-4ECFB2C337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9047" y="4725072"/>
            <a:ext cx="4450643" cy="473618"/>
          </a:xfrm>
          <a:prstGeom prst="roundRect">
            <a:avLst>
              <a:gd name="adj" fmla="val 50000"/>
            </a:avLst>
          </a:prstGeom>
          <a:solidFill>
            <a:srgbClr val="3EA09D"/>
          </a:solidFill>
        </p:spPr>
        <p:txBody>
          <a:bodyPr wrap="none" lIns="270000" tIns="72000" rIns="270000" bIns="36000" anchor="ctr" anchorCtr="0"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onderwerp</a:t>
            </a:r>
            <a:r>
              <a:rPr lang="en-GB" dirty="0"/>
              <a:t> of </a:t>
            </a:r>
            <a:r>
              <a:rPr lang="en-GB" dirty="0" err="1"/>
              <a:t>websitelink</a:t>
            </a:r>
            <a:endParaRPr lang="en-NL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8DB4BB2-CCCA-0E6C-688D-F88D3E0C6B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9" y="6460761"/>
            <a:ext cx="11126926" cy="243072"/>
          </a:xfrm>
        </p:spPr>
        <p:txBody>
          <a:bodyPr>
            <a:normAutofit/>
          </a:bodyPr>
          <a:lstStyle>
            <a:lvl1pPr marL="0" indent="0" algn="r">
              <a:buNone/>
              <a:defRPr sz="1200" b="0">
                <a:solidFill>
                  <a:schemeClr val="bg1"/>
                </a:solidFill>
                <a:latin typeface="Nunito Sans" pitchFamily="2" charset="77"/>
              </a:defRPr>
            </a:lvl1pPr>
          </a:lstStyle>
          <a:p>
            <a:pPr lvl="0"/>
            <a:r>
              <a:rPr lang="en-GB" dirty="0"/>
              <a:t>Q1 2023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93839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82D7169-AA4C-8A5A-D887-662201DF3F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40290" y="11"/>
            <a:ext cx="5773578" cy="6863474"/>
          </a:xfrm>
          <a:custGeom>
            <a:avLst/>
            <a:gdLst>
              <a:gd name="connsiteX0" fmla="*/ 365648 w 4280174"/>
              <a:gd name="connsiteY0" fmla="*/ 0 h 6857990"/>
              <a:gd name="connsiteX1" fmla="*/ 4280174 w 4280174"/>
              <a:gd name="connsiteY1" fmla="*/ 0 h 6857990"/>
              <a:gd name="connsiteX2" fmla="*/ 4280174 w 4280174"/>
              <a:gd name="connsiteY2" fmla="*/ 6857990 h 6857990"/>
              <a:gd name="connsiteX3" fmla="*/ 365648 w 4280174"/>
              <a:gd name="connsiteY3" fmla="*/ 6857990 h 6857990"/>
              <a:gd name="connsiteX4" fmla="*/ 360213 w 4280174"/>
              <a:gd name="connsiteY4" fmla="*/ 6835040 h 6857990"/>
              <a:gd name="connsiteX5" fmla="*/ 0 w 4280174"/>
              <a:gd name="connsiteY5" fmla="*/ 3428996 h 6857990"/>
              <a:gd name="connsiteX6" fmla="*/ 360213 w 4280174"/>
              <a:gd name="connsiteY6" fmla="*/ 22952 h 6857990"/>
              <a:gd name="connsiteX0" fmla="*/ 365648 w 5818028"/>
              <a:gd name="connsiteY0" fmla="*/ 0 h 6885699"/>
              <a:gd name="connsiteX1" fmla="*/ 4280174 w 5818028"/>
              <a:gd name="connsiteY1" fmla="*/ 0 h 6885699"/>
              <a:gd name="connsiteX2" fmla="*/ 5818028 w 5818028"/>
              <a:gd name="connsiteY2" fmla="*/ 6885699 h 6885699"/>
              <a:gd name="connsiteX3" fmla="*/ 365648 w 5818028"/>
              <a:gd name="connsiteY3" fmla="*/ 6857990 h 6885699"/>
              <a:gd name="connsiteX4" fmla="*/ 360213 w 5818028"/>
              <a:gd name="connsiteY4" fmla="*/ 6835040 h 6885699"/>
              <a:gd name="connsiteX5" fmla="*/ 0 w 5818028"/>
              <a:gd name="connsiteY5" fmla="*/ 3428996 h 6885699"/>
              <a:gd name="connsiteX6" fmla="*/ 360213 w 5818028"/>
              <a:gd name="connsiteY6" fmla="*/ 22952 h 6885699"/>
              <a:gd name="connsiteX7" fmla="*/ 365648 w 5818028"/>
              <a:gd name="connsiteY7" fmla="*/ 0 h 6885699"/>
              <a:gd name="connsiteX0" fmla="*/ 365648 w 5818028"/>
              <a:gd name="connsiteY0" fmla="*/ 13855 h 6899554"/>
              <a:gd name="connsiteX1" fmla="*/ 5804174 w 5818028"/>
              <a:gd name="connsiteY1" fmla="*/ 0 h 6899554"/>
              <a:gd name="connsiteX2" fmla="*/ 5818028 w 5818028"/>
              <a:gd name="connsiteY2" fmla="*/ 6899554 h 6899554"/>
              <a:gd name="connsiteX3" fmla="*/ 365648 w 5818028"/>
              <a:gd name="connsiteY3" fmla="*/ 6871845 h 6899554"/>
              <a:gd name="connsiteX4" fmla="*/ 360213 w 5818028"/>
              <a:gd name="connsiteY4" fmla="*/ 6848895 h 6899554"/>
              <a:gd name="connsiteX5" fmla="*/ 0 w 5818028"/>
              <a:gd name="connsiteY5" fmla="*/ 3442851 h 6899554"/>
              <a:gd name="connsiteX6" fmla="*/ 360213 w 5818028"/>
              <a:gd name="connsiteY6" fmla="*/ 36807 h 6899554"/>
              <a:gd name="connsiteX7" fmla="*/ 365648 w 5818028"/>
              <a:gd name="connsiteY7" fmla="*/ 13855 h 6899554"/>
              <a:gd name="connsiteX0" fmla="*/ 365648 w 5818028"/>
              <a:gd name="connsiteY0" fmla="*/ 13855 h 6874154"/>
              <a:gd name="connsiteX1" fmla="*/ 5804174 w 5818028"/>
              <a:gd name="connsiteY1" fmla="*/ 0 h 6874154"/>
              <a:gd name="connsiteX2" fmla="*/ 5818028 w 5818028"/>
              <a:gd name="connsiteY2" fmla="*/ 6874154 h 6874154"/>
              <a:gd name="connsiteX3" fmla="*/ 365648 w 5818028"/>
              <a:gd name="connsiteY3" fmla="*/ 6871845 h 6874154"/>
              <a:gd name="connsiteX4" fmla="*/ 360213 w 5818028"/>
              <a:gd name="connsiteY4" fmla="*/ 6848895 h 6874154"/>
              <a:gd name="connsiteX5" fmla="*/ 0 w 5818028"/>
              <a:gd name="connsiteY5" fmla="*/ 3442851 h 6874154"/>
              <a:gd name="connsiteX6" fmla="*/ 360213 w 5818028"/>
              <a:gd name="connsiteY6" fmla="*/ 36807 h 6874154"/>
              <a:gd name="connsiteX7" fmla="*/ 365648 w 5818028"/>
              <a:gd name="connsiteY7" fmla="*/ 13855 h 6874154"/>
              <a:gd name="connsiteX0" fmla="*/ 365648 w 5818028"/>
              <a:gd name="connsiteY0" fmla="*/ 0 h 6860299"/>
              <a:gd name="connsiteX1" fmla="*/ 5772424 w 5818028"/>
              <a:gd name="connsiteY1" fmla="*/ 2020 h 6860299"/>
              <a:gd name="connsiteX2" fmla="*/ 5818028 w 5818028"/>
              <a:gd name="connsiteY2" fmla="*/ 6860299 h 6860299"/>
              <a:gd name="connsiteX3" fmla="*/ 365648 w 5818028"/>
              <a:gd name="connsiteY3" fmla="*/ 6857990 h 6860299"/>
              <a:gd name="connsiteX4" fmla="*/ 360213 w 5818028"/>
              <a:gd name="connsiteY4" fmla="*/ 6835040 h 6860299"/>
              <a:gd name="connsiteX5" fmla="*/ 0 w 5818028"/>
              <a:gd name="connsiteY5" fmla="*/ 3428996 h 6860299"/>
              <a:gd name="connsiteX6" fmla="*/ 360213 w 5818028"/>
              <a:gd name="connsiteY6" fmla="*/ 22952 h 6860299"/>
              <a:gd name="connsiteX7" fmla="*/ 365648 w 5818028"/>
              <a:gd name="connsiteY7" fmla="*/ 0 h 6860299"/>
              <a:gd name="connsiteX0" fmla="*/ 365648 w 5773578"/>
              <a:gd name="connsiteY0" fmla="*/ 0 h 6863474"/>
              <a:gd name="connsiteX1" fmla="*/ 5772424 w 5773578"/>
              <a:gd name="connsiteY1" fmla="*/ 2020 h 6863474"/>
              <a:gd name="connsiteX2" fmla="*/ 5773578 w 5773578"/>
              <a:gd name="connsiteY2" fmla="*/ 6863474 h 6863474"/>
              <a:gd name="connsiteX3" fmla="*/ 365648 w 5773578"/>
              <a:gd name="connsiteY3" fmla="*/ 6857990 h 6863474"/>
              <a:gd name="connsiteX4" fmla="*/ 360213 w 5773578"/>
              <a:gd name="connsiteY4" fmla="*/ 6835040 h 6863474"/>
              <a:gd name="connsiteX5" fmla="*/ 0 w 5773578"/>
              <a:gd name="connsiteY5" fmla="*/ 3428996 h 6863474"/>
              <a:gd name="connsiteX6" fmla="*/ 360213 w 5773578"/>
              <a:gd name="connsiteY6" fmla="*/ 22952 h 6863474"/>
              <a:gd name="connsiteX7" fmla="*/ 365648 w 5773578"/>
              <a:gd name="connsiteY7" fmla="*/ 0 h 686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3578" h="6863474">
                <a:moveTo>
                  <a:pt x="365648" y="0"/>
                </a:moveTo>
                <a:lnTo>
                  <a:pt x="5772424" y="2020"/>
                </a:lnTo>
                <a:cubicBezTo>
                  <a:pt x="5772809" y="2289171"/>
                  <a:pt x="5773193" y="4576323"/>
                  <a:pt x="5773578" y="6863474"/>
                </a:cubicBezTo>
                <a:lnTo>
                  <a:pt x="365648" y="6857990"/>
                </a:lnTo>
                <a:lnTo>
                  <a:pt x="360213" y="6835040"/>
                </a:lnTo>
                <a:cubicBezTo>
                  <a:pt x="128263" y="5788159"/>
                  <a:pt x="0" y="4637172"/>
                  <a:pt x="0" y="3428996"/>
                </a:cubicBezTo>
                <a:cubicBezTo>
                  <a:pt x="0" y="2220821"/>
                  <a:pt x="128263" y="1069834"/>
                  <a:pt x="360213" y="22952"/>
                </a:cubicBezTo>
                <a:lnTo>
                  <a:pt x="365648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NL" dirty="0"/>
              <a:t>Plaats afbeelding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CAF1622A-A4E3-5EAA-CE2A-79D1F798F1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1204434"/>
            <a:ext cx="5584459" cy="3274890"/>
          </a:xfrm>
        </p:spPr>
        <p:txBody>
          <a:bodyPr>
            <a:noAutofit/>
          </a:bodyPr>
          <a:lstStyle>
            <a:lvl1pPr marL="0" indent="0" algn="l">
              <a:lnSpc>
                <a:spcPts val="5700"/>
              </a:lnSpc>
              <a:buNone/>
              <a:defRPr sz="5400" b="0">
                <a:solidFill>
                  <a:srgbClr val="004E67"/>
                </a:solidFill>
                <a:latin typeface="Nunito Sans" pitchFamily="2" charset="77"/>
              </a:defRPr>
            </a:lvl1pPr>
          </a:lstStyle>
          <a:p>
            <a:pPr lvl="0"/>
            <a:r>
              <a:rPr lang="en-GB" dirty="0" err="1"/>
              <a:t>Dit</a:t>
            </a:r>
            <a:r>
              <a:rPr lang="en-GB" dirty="0"/>
              <a:t> is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voorbeeld</a:t>
            </a:r>
            <a:r>
              <a:rPr lang="en-GB" dirty="0"/>
              <a:t> van</a:t>
            </a:r>
          </a:p>
          <a:p>
            <a:pPr lvl="0"/>
            <a:r>
              <a:rPr lang="en-GB" dirty="0" err="1"/>
              <a:t>een</a:t>
            </a:r>
            <a:r>
              <a:rPr lang="en-GB" dirty="0"/>
              <a:t> slide</a:t>
            </a:r>
            <a:endParaRPr lang="en-NL" dirty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7379FF80-C05A-3CEC-DB6F-EB4E4DBCDA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790" y="4479324"/>
            <a:ext cx="5584459" cy="1392048"/>
          </a:xfrm>
        </p:spPr>
        <p:txBody>
          <a:bodyPr wrap="square">
            <a:spAutoFit/>
          </a:bodyPr>
          <a:lstStyle>
            <a:lvl1pPr marL="0" indent="0" algn="l">
              <a:lnSpc>
                <a:spcPts val="1700"/>
              </a:lnSpc>
              <a:buNone/>
              <a:defRPr sz="1200" b="0">
                <a:solidFill>
                  <a:srgbClr val="004E67"/>
                </a:solidFill>
                <a:latin typeface="Nunito Sans" pitchFamily="2" charset="77"/>
              </a:defRPr>
            </a:lvl1pPr>
          </a:lstStyle>
          <a:p>
            <a:r>
              <a:rPr lang="en-GB" dirty="0">
                <a:effectLst/>
              </a:rPr>
              <a:t>Lorem ipsum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sit </a:t>
            </a:r>
            <a:r>
              <a:rPr lang="en-GB" dirty="0" err="1">
                <a:effectLst/>
              </a:rPr>
              <a:t>amet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consectetur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adipiscing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elit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sed</a:t>
            </a:r>
            <a:r>
              <a:rPr lang="en-GB" dirty="0">
                <a:effectLst/>
              </a:rPr>
              <a:t> do </a:t>
            </a:r>
            <a:r>
              <a:rPr lang="en-GB" dirty="0" err="1">
                <a:effectLst/>
              </a:rPr>
              <a:t>eiusmod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tempor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incididunt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labore et dolore magna </a:t>
            </a:r>
            <a:r>
              <a:rPr lang="en-GB" dirty="0" err="1">
                <a:effectLst/>
              </a:rPr>
              <a:t>aliqua</a:t>
            </a:r>
            <a:r>
              <a:rPr lang="en-GB" dirty="0">
                <a:effectLst/>
              </a:rPr>
              <a:t>. Ut </a:t>
            </a:r>
            <a:r>
              <a:rPr lang="en-GB" dirty="0" err="1">
                <a:effectLst/>
              </a:rPr>
              <a:t>enim</a:t>
            </a:r>
            <a:r>
              <a:rPr lang="en-GB" dirty="0">
                <a:effectLst/>
              </a:rPr>
              <a:t> ad minim </a:t>
            </a:r>
            <a:r>
              <a:rPr lang="en-GB" dirty="0" err="1">
                <a:effectLst/>
              </a:rPr>
              <a:t>veniam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quis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nostrud</a:t>
            </a:r>
            <a:r>
              <a:rPr lang="en-GB" dirty="0">
                <a:effectLst/>
              </a:rPr>
              <a:t> exercitation </a:t>
            </a:r>
            <a:r>
              <a:rPr lang="en-GB" dirty="0" err="1">
                <a:effectLst/>
              </a:rPr>
              <a:t>ullamco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laboris</a:t>
            </a:r>
            <a:r>
              <a:rPr lang="en-GB" dirty="0">
                <a:effectLst/>
              </a:rPr>
              <a:t> nisi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aliquip</a:t>
            </a:r>
            <a:r>
              <a:rPr lang="en-GB" dirty="0">
                <a:effectLst/>
              </a:rPr>
              <a:t> ex </a:t>
            </a:r>
            <a:r>
              <a:rPr lang="en-GB" dirty="0" err="1">
                <a:effectLst/>
              </a:rPr>
              <a:t>ea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commodo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consequat</a:t>
            </a:r>
            <a:r>
              <a:rPr lang="en-GB" dirty="0">
                <a:effectLst/>
              </a:rPr>
              <a:t>. Duis </a:t>
            </a:r>
            <a:r>
              <a:rPr lang="en-GB" dirty="0" err="1">
                <a:effectLst/>
              </a:rPr>
              <a:t>aute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irure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reprehenderit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voluptate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velit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esse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cillum</a:t>
            </a:r>
            <a:r>
              <a:rPr lang="en-GB" dirty="0">
                <a:effectLst/>
              </a:rPr>
              <a:t> dolore </a:t>
            </a:r>
            <a:r>
              <a:rPr lang="en-GB" dirty="0" err="1">
                <a:effectLst/>
              </a:rPr>
              <a:t>eu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fugiat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nulla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pariatur</a:t>
            </a:r>
            <a:r>
              <a:rPr lang="en-GB" dirty="0">
                <a:effectLst/>
              </a:rPr>
              <a:t>. </a:t>
            </a:r>
            <a:r>
              <a:rPr lang="en-GB" dirty="0" err="1">
                <a:effectLst/>
              </a:rPr>
              <a:t>Excepteur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sint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occaecat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cupidatat</a:t>
            </a:r>
            <a:r>
              <a:rPr lang="en-GB" dirty="0">
                <a:effectLst/>
              </a:rPr>
              <a:t> non </a:t>
            </a:r>
            <a:r>
              <a:rPr lang="en-GB" dirty="0" err="1">
                <a:effectLst/>
              </a:rPr>
              <a:t>proident</a:t>
            </a:r>
            <a:r>
              <a:rPr lang="en-GB" dirty="0">
                <a:effectLst/>
              </a:rPr>
              <a:t>, sunt in culpa qui </a:t>
            </a:r>
            <a:r>
              <a:rPr lang="en-GB" dirty="0" err="1">
                <a:effectLst/>
              </a:rPr>
              <a:t>officia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deserunt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mollit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anim</a:t>
            </a:r>
            <a:r>
              <a:rPr lang="en-GB" dirty="0">
                <a:effectLst/>
              </a:rPr>
              <a:t> id </a:t>
            </a:r>
            <a:r>
              <a:rPr lang="en-GB" dirty="0" err="1">
                <a:effectLst/>
              </a:rPr>
              <a:t>est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laborum</a:t>
            </a:r>
            <a:r>
              <a:rPr lang="en-GB" dirty="0">
                <a:effectLst/>
              </a:rPr>
              <a:t>.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8249F199-B4F1-31E7-82C6-AC4EA46C05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3130" y="3648532"/>
            <a:ext cx="1566314" cy="393551"/>
          </a:xfrm>
          <a:prstGeom prst="roundRect">
            <a:avLst>
              <a:gd name="adj" fmla="val 50000"/>
            </a:avLst>
          </a:prstGeom>
          <a:solidFill>
            <a:srgbClr val="3EA09D"/>
          </a:solidFill>
        </p:spPr>
        <p:txBody>
          <a:bodyPr wrap="none" lIns="270000" tIns="72000" rIns="270000" bIns="36000" anchor="ctr" anchorCtr="0">
            <a:sp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Onderwerp</a:t>
            </a:r>
            <a:r>
              <a:rPr lang="en-GB" dirty="0"/>
              <a:t> 1</a:t>
            </a:r>
            <a:endParaRPr lang="en-NL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FAEE9C18-FBA4-9054-A9FA-90745C09C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33227" y="3648532"/>
            <a:ext cx="1566314" cy="39355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lIns="270000" tIns="72000" rIns="270000" bIns="36000" anchor="ctr" anchorCtr="0">
            <a:sp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Onderwerp</a:t>
            </a:r>
            <a:r>
              <a:rPr lang="en-GB" dirty="0"/>
              <a:t> 2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30394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82A36FD-2002-F8BB-CC4B-C2FDF6236C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24248" y="0"/>
            <a:ext cx="5767752" cy="6858000"/>
          </a:xfrm>
        </p:spPr>
        <p:txBody>
          <a:bodyPr/>
          <a:lstStyle/>
          <a:p>
            <a:r>
              <a:rPr lang="en-NL" dirty="0"/>
              <a:t>Plaats afbeelding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CAF1622A-A4E3-5EAA-CE2A-79D1F798F1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1204434"/>
            <a:ext cx="5584459" cy="3274890"/>
          </a:xfrm>
        </p:spPr>
        <p:txBody>
          <a:bodyPr>
            <a:noAutofit/>
          </a:bodyPr>
          <a:lstStyle>
            <a:lvl1pPr marL="0" indent="0" algn="l">
              <a:lnSpc>
                <a:spcPts val="5700"/>
              </a:lnSpc>
              <a:buNone/>
              <a:defRPr sz="5400" b="0">
                <a:solidFill>
                  <a:srgbClr val="004E67"/>
                </a:solidFill>
                <a:latin typeface="Nunito Sans" pitchFamily="2" charset="77"/>
              </a:defRPr>
            </a:lvl1pPr>
          </a:lstStyle>
          <a:p>
            <a:pPr lvl="0"/>
            <a:r>
              <a:rPr lang="en-GB" dirty="0" err="1"/>
              <a:t>Dit</a:t>
            </a:r>
            <a:r>
              <a:rPr lang="en-GB" dirty="0"/>
              <a:t> is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voorbeeld</a:t>
            </a:r>
            <a:r>
              <a:rPr lang="en-GB" dirty="0"/>
              <a:t> van</a:t>
            </a:r>
          </a:p>
          <a:p>
            <a:pPr lvl="0"/>
            <a:r>
              <a:rPr lang="en-GB" dirty="0" err="1"/>
              <a:t>een</a:t>
            </a:r>
            <a:r>
              <a:rPr lang="en-GB" dirty="0"/>
              <a:t> slide</a:t>
            </a:r>
            <a:endParaRPr lang="en-NL" dirty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7379FF80-C05A-3CEC-DB6F-EB4E4DBCDA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790" y="4479324"/>
            <a:ext cx="5584459" cy="1392048"/>
          </a:xfrm>
        </p:spPr>
        <p:txBody>
          <a:bodyPr wrap="square">
            <a:spAutoFit/>
          </a:bodyPr>
          <a:lstStyle>
            <a:lvl1pPr marL="0" indent="0" algn="l">
              <a:lnSpc>
                <a:spcPts val="1700"/>
              </a:lnSpc>
              <a:buNone/>
              <a:defRPr sz="1200" b="0">
                <a:solidFill>
                  <a:srgbClr val="004E67"/>
                </a:solidFill>
                <a:latin typeface="Nunito Sans" pitchFamily="2" charset="77"/>
              </a:defRPr>
            </a:lvl1pPr>
          </a:lstStyle>
          <a:p>
            <a:r>
              <a:rPr lang="en-GB" dirty="0">
                <a:effectLst/>
              </a:rPr>
              <a:t>Lorem ipsum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sit </a:t>
            </a:r>
            <a:r>
              <a:rPr lang="en-GB" dirty="0" err="1">
                <a:effectLst/>
              </a:rPr>
              <a:t>amet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consectetur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adipiscing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elit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sed</a:t>
            </a:r>
            <a:r>
              <a:rPr lang="en-GB" dirty="0">
                <a:effectLst/>
              </a:rPr>
              <a:t> do </a:t>
            </a:r>
            <a:r>
              <a:rPr lang="en-GB" dirty="0" err="1">
                <a:effectLst/>
              </a:rPr>
              <a:t>eiusmod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tempor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incididunt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labore et dolore magna </a:t>
            </a:r>
            <a:r>
              <a:rPr lang="en-GB" dirty="0" err="1">
                <a:effectLst/>
              </a:rPr>
              <a:t>aliqua</a:t>
            </a:r>
            <a:r>
              <a:rPr lang="en-GB" dirty="0">
                <a:effectLst/>
              </a:rPr>
              <a:t>. Ut </a:t>
            </a:r>
            <a:r>
              <a:rPr lang="en-GB" dirty="0" err="1">
                <a:effectLst/>
              </a:rPr>
              <a:t>enim</a:t>
            </a:r>
            <a:r>
              <a:rPr lang="en-GB" dirty="0">
                <a:effectLst/>
              </a:rPr>
              <a:t> ad minim </a:t>
            </a:r>
            <a:r>
              <a:rPr lang="en-GB" dirty="0" err="1">
                <a:effectLst/>
              </a:rPr>
              <a:t>veniam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quis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nostrud</a:t>
            </a:r>
            <a:r>
              <a:rPr lang="en-GB" dirty="0">
                <a:effectLst/>
              </a:rPr>
              <a:t> exercitation </a:t>
            </a:r>
            <a:r>
              <a:rPr lang="en-GB" dirty="0" err="1">
                <a:effectLst/>
              </a:rPr>
              <a:t>ullamco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laboris</a:t>
            </a:r>
            <a:r>
              <a:rPr lang="en-GB" dirty="0">
                <a:effectLst/>
              </a:rPr>
              <a:t> nisi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aliquip</a:t>
            </a:r>
            <a:r>
              <a:rPr lang="en-GB" dirty="0">
                <a:effectLst/>
              </a:rPr>
              <a:t> ex </a:t>
            </a:r>
            <a:r>
              <a:rPr lang="en-GB" dirty="0" err="1">
                <a:effectLst/>
              </a:rPr>
              <a:t>ea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commodo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consequat</a:t>
            </a:r>
            <a:r>
              <a:rPr lang="en-GB" dirty="0">
                <a:effectLst/>
              </a:rPr>
              <a:t>. Duis </a:t>
            </a:r>
            <a:r>
              <a:rPr lang="en-GB" dirty="0" err="1">
                <a:effectLst/>
              </a:rPr>
              <a:t>aute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irure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reprehenderit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voluptate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velit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esse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cillum</a:t>
            </a:r>
            <a:r>
              <a:rPr lang="en-GB" dirty="0">
                <a:effectLst/>
              </a:rPr>
              <a:t> dolore </a:t>
            </a:r>
            <a:r>
              <a:rPr lang="en-GB" dirty="0" err="1">
                <a:effectLst/>
              </a:rPr>
              <a:t>eu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fugiat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nulla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pariatur</a:t>
            </a:r>
            <a:r>
              <a:rPr lang="en-GB" dirty="0">
                <a:effectLst/>
              </a:rPr>
              <a:t>. </a:t>
            </a:r>
            <a:r>
              <a:rPr lang="en-GB" dirty="0" err="1">
                <a:effectLst/>
              </a:rPr>
              <a:t>Excepteur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sint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occaecat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cupidatat</a:t>
            </a:r>
            <a:r>
              <a:rPr lang="en-GB" dirty="0">
                <a:effectLst/>
              </a:rPr>
              <a:t> non </a:t>
            </a:r>
            <a:r>
              <a:rPr lang="en-GB" dirty="0" err="1">
                <a:effectLst/>
              </a:rPr>
              <a:t>proident</a:t>
            </a:r>
            <a:r>
              <a:rPr lang="en-GB" dirty="0">
                <a:effectLst/>
              </a:rPr>
              <a:t>, sunt in culpa qui </a:t>
            </a:r>
            <a:r>
              <a:rPr lang="en-GB" dirty="0" err="1">
                <a:effectLst/>
              </a:rPr>
              <a:t>officia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deserunt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mollit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anim</a:t>
            </a:r>
            <a:r>
              <a:rPr lang="en-GB" dirty="0">
                <a:effectLst/>
              </a:rPr>
              <a:t> id </a:t>
            </a:r>
            <a:r>
              <a:rPr lang="en-GB" dirty="0" err="1">
                <a:effectLst/>
              </a:rPr>
              <a:t>est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laborum</a:t>
            </a:r>
            <a:r>
              <a:rPr lang="en-GB" dirty="0">
                <a:effectLst/>
              </a:rPr>
              <a:t>.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59377D29-F4D8-7D68-9FAB-90AD20A531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3130" y="3648532"/>
            <a:ext cx="1566314" cy="393551"/>
          </a:xfrm>
          <a:prstGeom prst="roundRect">
            <a:avLst>
              <a:gd name="adj" fmla="val 50000"/>
            </a:avLst>
          </a:prstGeom>
          <a:solidFill>
            <a:srgbClr val="3EA09D"/>
          </a:solidFill>
        </p:spPr>
        <p:txBody>
          <a:bodyPr wrap="none" lIns="270000" tIns="72000" rIns="270000" bIns="36000" anchor="ctr" anchorCtr="0">
            <a:sp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Onderwerp</a:t>
            </a:r>
            <a:r>
              <a:rPr lang="en-GB" dirty="0"/>
              <a:t> 1</a:t>
            </a:r>
            <a:endParaRPr lang="en-NL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BC7C207F-E1BF-8A6F-E51D-C49AC52E21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33227" y="3648532"/>
            <a:ext cx="1566314" cy="39355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lIns="270000" tIns="72000" rIns="270000" bIns="36000" anchor="ctr" anchorCtr="0">
            <a:sp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Onderwerp</a:t>
            </a:r>
            <a:r>
              <a:rPr lang="en-GB" dirty="0"/>
              <a:t> 2</a:t>
            </a:r>
            <a:endParaRPr lang="en-NL" dirty="0"/>
          </a:p>
        </p:txBody>
      </p:sp>
      <p:sp>
        <p:nvSpPr>
          <p:cNvPr id="3" name="Afgeronde rechthoek 2">
            <a:extLst>
              <a:ext uri="{FF2B5EF4-FFF2-40B4-BE49-F238E27FC236}">
                <a16:creationId xmlns:a16="http://schemas.microsoft.com/office/drawing/2014/main" id="{C394D9B4-A138-93AD-8306-27D5837A910F}"/>
              </a:ext>
            </a:extLst>
          </p:cNvPr>
          <p:cNvSpPr/>
          <p:nvPr userDrawn="1"/>
        </p:nvSpPr>
        <p:spPr>
          <a:xfrm>
            <a:off x="-4392873" y="-1"/>
            <a:ext cx="4140200" cy="261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992FC16-21A5-498F-C3E6-24FEA3AC9BEB}"/>
              </a:ext>
            </a:extLst>
          </p:cNvPr>
          <p:cNvSpPr txBox="1"/>
          <p:nvPr userDrawn="1"/>
        </p:nvSpPr>
        <p:spPr>
          <a:xfrm>
            <a:off x="-4165910" y="269984"/>
            <a:ext cx="378252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0" dirty="0">
                <a:solidFill>
                  <a:srgbClr val="F4813B"/>
                </a:solidFill>
                <a:latin typeface="Nunito Sans" pitchFamily="2" charset="77"/>
              </a:rPr>
              <a:t>Stappenplan Gradient</a:t>
            </a:r>
          </a:p>
          <a:p>
            <a:endParaRPr lang="en-GB" sz="1400" dirty="0">
              <a:latin typeface="Nunito Sans" pitchFamily="2" charset="77"/>
            </a:endParaRPr>
          </a:p>
          <a:p>
            <a:pPr marL="342900" indent="-342900">
              <a:buAutoNum type="arabicPeriod"/>
            </a:pPr>
            <a:r>
              <a:rPr lang="en-GB" sz="1200" dirty="0">
                <a:latin typeface="Nunito Sans" pitchFamily="2" charset="77"/>
              </a:rPr>
              <a:t>Plaats de juiste afbeelding.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Nunito Sans" pitchFamily="2" charset="77"/>
              </a:rPr>
              <a:t>Invoegen -&gt; vormen &gt; rechthoek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Nunito Sans" pitchFamily="2" charset="77"/>
              </a:rPr>
              <a:t>Plaats de rechthoek over de afbeelding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Nunito Sans" pitchFamily="2" charset="77"/>
              </a:rPr>
              <a:t>Opmaakvenster &gt; opvulling met kleurovergang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Nunito Sans" pitchFamily="2" charset="77"/>
              </a:rPr>
              <a:t>Links &gt; 100% wit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Nunito Sans" pitchFamily="2" charset="77"/>
              </a:rPr>
              <a:t>Rechts &gt; 100% wit, 100% doorzichtigheid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Nunito Sans" pitchFamily="2" charset="77"/>
              </a:rPr>
              <a:t>Hoek 90 graden &gt; 0 graden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Nunito Sans" pitchFamily="2" charset="77"/>
              </a:rPr>
              <a:t>Lijn &gt; geen lijn</a:t>
            </a:r>
          </a:p>
          <a:p>
            <a:pPr marL="342900" indent="-342900">
              <a:buAutoNum type="arabicPeriod"/>
            </a:pPr>
            <a:endParaRPr lang="en-GB" sz="1200" dirty="0">
              <a:latin typeface="Nunito Sans" pitchFamily="2" charset="77"/>
            </a:endParaRPr>
          </a:p>
          <a:p>
            <a:pPr marL="342900" indent="-342900">
              <a:buAutoNum type="arabicPeriod"/>
            </a:pPr>
            <a:endParaRPr lang="en-GB" sz="1200" dirty="0">
              <a:latin typeface="Nunito Sans" pitchFamily="2" charset="77"/>
            </a:endParaRPr>
          </a:p>
          <a:p>
            <a:pPr marL="342900" indent="-342900">
              <a:buAutoNum type="arabicPeriod"/>
            </a:pPr>
            <a:endParaRPr lang="en-GB" sz="1200" dirty="0">
              <a:latin typeface="Nunito Sans" pitchFamily="2" charset="77"/>
            </a:endParaRPr>
          </a:p>
          <a:p>
            <a:pPr marL="342900" indent="-342900">
              <a:buAutoNum type="arabicPeriod"/>
            </a:pPr>
            <a:endParaRPr lang="en-GB" sz="1200" dirty="0"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833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0">
    <p:bg>
      <p:bgPr>
        <a:solidFill>
          <a:srgbClr val="004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352CE17-E424-87C4-550B-D308E63F00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24248" y="0"/>
            <a:ext cx="5767752" cy="6858000"/>
          </a:xfrm>
        </p:spPr>
        <p:txBody>
          <a:bodyPr/>
          <a:lstStyle/>
          <a:p>
            <a:r>
              <a:rPr lang="en-NL" dirty="0"/>
              <a:t>Plaats afbeelding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D8C84D8-C109-1049-433B-3DCDB5593E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852716"/>
            <a:ext cx="5584459" cy="2724203"/>
          </a:xfrm>
        </p:spPr>
        <p:txBody>
          <a:bodyPr>
            <a:noAutofit/>
          </a:bodyPr>
          <a:lstStyle>
            <a:lvl1pPr marL="0" indent="0" algn="l">
              <a:lnSpc>
                <a:spcPts val="5700"/>
              </a:lnSpc>
              <a:buNone/>
              <a:defRPr sz="5400" b="0">
                <a:solidFill>
                  <a:schemeClr val="bg1"/>
                </a:solidFill>
                <a:latin typeface="Nunito Sans" pitchFamily="2" charset="77"/>
              </a:defRPr>
            </a:lvl1pPr>
          </a:lstStyle>
          <a:p>
            <a:pPr lvl="0"/>
            <a:r>
              <a:rPr lang="en-GB" dirty="0" err="1"/>
              <a:t>Dit</a:t>
            </a:r>
            <a:r>
              <a:rPr lang="en-GB" dirty="0"/>
              <a:t> is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voorbeeld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slide</a:t>
            </a:r>
            <a:endParaRPr lang="en-NL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84FD1A07-63E0-C834-9C38-8E47A15D80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09447" y="3576919"/>
            <a:ext cx="5029006" cy="2348642"/>
          </a:xfrm>
          <a:prstGeom prst="roundRect">
            <a:avLst>
              <a:gd name="adj" fmla="val 6788"/>
            </a:avLst>
          </a:prstGeom>
          <a:solidFill>
            <a:schemeClr val="bg1"/>
          </a:solidFill>
        </p:spPr>
        <p:txBody>
          <a:bodyPr wrap="square" lIns="360000" tIns="774000" rIns="360000" bIns="270000" anchor="t" anchorCtr="0">
            <a:noAutofit/>
          </a:bodyPr>
          <a:lstStyle>
            <a:lvl1pPr marL="0" indent="0" algn="ctr">
              <a:buNone/>
              <a:defRPr sz="1200" b="0">
                <a:solidFill>
                  <a:srgbClr val="004E67"/>
                </a:solidFill>
                <a:latin typeface="Nunito Sans" pitchFamily="2" charset="77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r>
              <a:rPr lang="en-GB" dirty="0">
                <a:effectLst/>
              </a:rPr>
              <a:t>Lorem ipsum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sit </a:t>
            </a:r>
            <a:r>
              <a:rPr lang="en-GB" dirty="0" err="1">
                <a:effectLst/>
              </a:rPr>
              <a:t>amet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consectetur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adipiscing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elit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sed</a:t>
            </a:r>
            <a:r>
              <a:rPr lang="en-GB" dirty="0">
                <a:effectLst/>
              </a:rPr>
              <a:t> do </a:t>
            </a:r>
            <a:r>
              <a:rPr lang="en-GB" dirty="0" err="1">
                <a:effectLst/>
              </a:rPr>
              <a:t>eiusmod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tempor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incididunt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labore et dolore magna </a:t>
            </a:r>
            <a:r>
              <a:rPr lang="en-GB" dirty="0" err="1">
                <a:effectLst/>
              </a:rPr>
              <a:t>aliqua</a:t>
            </a:r>
            <a:r>
              <a:rPr lang="en-GB" dirty="0">
                <a:effectLst/>
              </a:rPr>
              <a:t>. Ut </a:t>
            </a:r>
            <a:r>
              <a:rPr lang="en-GB" dirty="0" err="1">
                <a:effectLst/>
              </a:rPr>
              <a:t>enim</a:t>
            </a:r>
            <a:r>
              <a:rPr lang="en-GB" dirty="0">
                <a:effectLst/>
              </a:rPr>
              <a:t> ad minim </a:t>
            </a:r>
            <a:r>
              <a:rPr lang="en-GB" dirty="0" err="1">
                <a:effectLst/>
              </a:rPr>
              <a:t>veniam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quis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nostrud</a:t>
            </a:r>
            <a:r>
              <a:rPr lang="en-GB" dirty="0">
                <a:effectLst/>
              </a:rPr>
              <a:t> exercitation </a:t>
            </a:r>
            <a:r>
              <a:rPr lang="en-GB" dirty="0" err="1">
                <a:effectLst/>
              </a:rPr>
              <a:t>ullamco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laboris</a:t>
            </a:r>
            <a:r>
              <a:rPr lang="en-GB" dirty="0">
                <a:effectLst/>
              </a:rPr>
              <a:t> nisi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aliquip</a:t>
            </a:r>
            <a:r>
              <a:rPr lang="en-GB" dirty="0">
                <a:effectLst/>
              </a:rPr>
              <a:t> ex </a:t>
            </a:r>
            <a:r>
              <a:rPr lang="en-GB" dirty="0" err="1">
                <a:effectLst/>
              </a:rPr>
              <a:t>ea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commodo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consequat</a:t>
            </a:r>
            <a:r>
              <a:rPr lang="en-GB" dirty="0">
                <a:effectLst/>
              </a:rPr>
              <a:t>. Duis </a:t>
            </a:r>
            <a:r>
              <a:rPr lang="en-GB" dirty="0" err="1">
                <a:effectLst/>
              </a:rPr>
              <a:t>aute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irure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reprehenderit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voluptate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velit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esse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cillum</a:t>
            </a:r>
            <a:r>
              <a:rPr lang="en-GB" dirty="0">
                <a:effectLst/>
              </a:rPr>
              <a:t> dolore </a:t>
            </a:r>
            <a:r>
              <a:rPr lang="en-GB" dirty="0" err="1">
                <a:effectLst/>
              </a:rPr>
              <a:t>eu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fugiat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nulla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pariatur</a:t>
            </a:r>
            <a:r>
              <a:rPr lang="en-GB" dirty="0">
                <a:effectLst/>
              </a:rPr>
              <a:t>. </a:t>
            </a:r>
            <a:r>
              <a:rPr lang="en-GB" dirty="0" err="1">
                <a:effectLst/>
              </a:rPr>
              <a:t>Excepteur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sint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occaecat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cupidatat</a:t>
            </a:r>
            <a:r>
              <a:rPr lang="en-GB" dirty="0">
                <a:effectLst/>
              </a:rPr>
              <a:t> non </a:t>
            </a:r>
            <a:r>
              <a:rPr lang="en-GB" dirty="0" err="1">
                <a:effectLst/>
              </a:rPr>
              <a:t>proident</a:t>
            </a:r>
            <a:r>
              <a:rPr lang="en-GB" dirty="0">
                <a:effectLst/>
              </a:rPr>
              <a:t>, sunt in culpa qui </a:t>
            </a:r>
            <a:r>
              <a:rPr lang="en-GB" dirty="0" err="1">
                <a:effectLst/>
              </a:rPr>
              <a:t>officia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deserunt</a:t>
            </a:r>
            <a:endParaRPr lang="en-GB" dirty="0">
              <a:effectLst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B99888C4-C18A-FB71-CBE0-B5F2863EB3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3960259"/>
            <a:ext cx="5042453" cy="245271"/>
          </a:xfrm>
        </p:spPr>
        <p:txBody>
          <a:bodyPr>
            <a:noAutofit/>
          </a:bodyPr>
          <a:lstStyle>
            <a:lvl1pPr marL="0" indent="0" algn="ctr">
              <a:lnSpc>
                <a:spcPts val="1300"/>
              </a:lnSpc>
              <a:buNone/>
              <a:defRPr sz="1600" b="0">
                <a:solidFill>
                  <a:srgbClr val="F4813B"/>
                </a:solidFill>
                <a:latin typeface="Nunito Sans" pitchFamily="2" charset="77"/>
              </a:defRPr>
            </a:lvl1pPr>
          </a:lstStyle>
          <a:p>
            <a:pPr lvl="0"/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en-NL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F0078EE-48C2-479B-9B50-C42E11BD26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2870" y="3576919"/>
            <a:ext cx="5029006" cy="2348642"/>
          </a:xfrm>
          <a:prstGeom prst="roundRect">
            <a:avLst>
              <a:gd name="adj" fmla="val 7369"/>
            </a:avLst>
          </a:prstGeom>
          <a:solidFill>
            <a:schemeClr val="bg1"/>
          </a:solidFill>
        </p:spPr>
        <p:txBody>
          <a:bodyPr wrap="square" lIns="360000" tIns="774000" rIns="360000" bIns="270000" anchor="t" anchorCtr="0">
            <a:noAutofit/>
          </a:bodyPr>
          <a:lstStyle>
            <a:lvl1pPr marL="0" indent="0" algn="ctr">
              <a:buNone/>
              <a:defRPr sz="1200" b="0">
                <a:solidFill>
                  <a:srgbClr val="004E67"/>
                </a:solidFill>
                <a:latin typeface="Nunito Sans" pitchFamily="2" charset="77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r>
              <a:rPr lang="en-GB" dirty="0">
                <a:effectLst/>
              </a:rPr>
              <a:t>Lorem ipsum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sit </a:t>
            </a:r>
            <a:r>
              <a:rPr lang="en-GB" dirty="0" err="1">
                <a:effectLst/>
              </a:rPr>
              <a:t>amet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consectetur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adipiscing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elit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sed</a:t>
            </a:r>
            <a:r>
              <a:rPr lang="en-GB" dirty="0">
                <a:effectLst/>
              </a:rPr>
              <a:t> do </a:t>
            </a:r>
            <a:r>
              <a:rPr lang="en-GB" dirty="0" err="1">
                <a:effectLst/>
              </a:rPr>
              <a:t>eiusmod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tempor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incididunt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labore et dolore magna </a:t>
            </a:r>
            <a:r>
              <a:rPr lang="en-GB" dirty="0" err="1">
                <a:effectLst/>
              </a:rPr>
              <a:t>aliqua</a:t>
            </a:r>
            <a:r>
              <a:rPr lang="en-GB" dirty="0">
                <a:effectLst/>
              </a:rPr>
              <a:t>. Ut </a:t>
            </a:r>
            <a:r>
              <a:rPr lang="en-GB" dirty="0" err="1">
                <a:effectLst/>
              </a:rPr>
              <a:t>enim</a:t>
            </a:r>
            <a:r>
              <a:rPr lang="en-GB" dirty="0">
                <a:effectLst/>
              </a:rPr>
              <a:t> ad minim </a:t>
            </a:r>
            <a:r>
              <a:rPr lang="en-GB" dirty="0" err="1">
                <a:effectLst/>
              </a:rPr>
              <a:t>veniam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quis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nostrud</a:t>
            </a:r>
            <a:r>
              <a:rPr lang="en-GB" dirty="0">
                <a:effectLst/>
              </a:rPr>
              <a:t> exercitation </a:t>
            </a:r>
            <a:r>
              <a:rPr lang="en-GB" dirty="0" err="1">
                <a:effectLst/>
              </a:rPr>
              <a:t>ullamco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laboris</a:t>
            </a:r>
            <a:r>
              <a:rPr lang="en-GB" dirty="0">
                <a:effectLst/>
              </a:rPr>
              <a:t> nisi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aliquip</a:t>
            </a:r>
            <a:r>
              <a:rPr lang="en-GB" dirty="0">
                <a:effectLst/>
              </a:rPr>
              <a:t> ex </a:t>
            </a:r>
            <a:r>
              <a:rPr lang="en-GB" dirty="0" err="1">
                <a:effectLst/>
              </a:rPr>
              <a:t>ea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commodo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consequat</a:t>
            </a:r>
            <a:r>
              <a:rPr lang="en-GB" dirty="0">
                <a:effectLst/>
              </a:rPr>
              <a:t>. Duis </a:t>
            </a:r>
            <a:r>
              <a:rPr lang="en-GB" dirty="0" err="1">
                <a:effectLst/>
              </a:rPr>
              <a:t>aute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irure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reprehenderit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voluptate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velit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esse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cillum</a:t>
            </a:r>
            <a:r>
              <a:rPr lang="en-GB" dirty="0">
                <a:effectLst/>
              </a:rPr>
              <a:t> dolore </a:t>
            </a:r>
            <a:r>
              <a:rPr lang="en-GB" dirty="0" err="1">
                <a:effectLst/>
              </a:rPr>
              <a:t>eu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fugiat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nulla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pariatur</a:t>
            </a:r>
            <a:r>
              <a:rPr lang="en-GB" dirty="0">
                <a:effectLst/>
              </a:rPr>
              <a:t>. </a:t>
            </a:r>
            <a:r>
              <a:rPr lang="en-GB" dirty="0" err="1">
                <a:effectLst/>
              </a:rPr>
              <a:t>Excepteur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sint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occaecat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cupidatat</a:t>
            </a:r>
            <a:r>
              <a:rPr lang="en-GB" dirty="0">
                <a:effectLst/>
              </a:rPr>
              <a:t> non </a:t>
            </a:r>
            <a:r>
              <a:rPr lang="en-GB" dirty="0" err="1">
                <a:effectLst/>
              </a:rPr>
              <a:t>proident</a:t>
            </a:r>
            <a:r>
              <a:rPr lang="en-GB" dirty="0">
                <a:effectLst/>
              </a:rPr>
              <a:t>, sunt in culpa qui </a:t>
            </a:r>
            <a:r>
              <a:rPr lang="en-GB" dirty="0" err="1">
                <a:effectLst/>
              </a:rPr>
              <a:t>officia</a:t>
            </a:r>
            <a:endParaRPr lang="en-GB" dirty="0">
              <a:effectLst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CD06BD8-A18F-5476-2324-20935CE8B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9423" y="3960259"/>
            <a:ext cx="5042453" cy="245271"/>
          </a:xfrm>
        </p:spPr>
        <p:txBody>
          <a:bodyPr>
            <a:noAutofit/>
          </a:bodyPr>
          <a:lstStyle>
            <a:lvl1pPr marL="0" indent="0" algn="ctr">
              <a:lnSpc>
                <a:spcPts val="1300"/>
              </a:lnSpc>
              <a:buNone/>
              <a:defRPr sz="1600" b="0">
                <a:solidFill>
                  <a:srgbClr val="F4813B"/>
                </a:solidFill>
                <a:latin typeface="Nunito Sans" pitchFamily="2" charset="77"/>
              </a:defRPr>
            </a:lvl1pPr>
          </a:lstStyle>
          <a:p>
            <a:pPr lvl="0"/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en-NL" dirty="0"/>
          </a:p>
        </p:txBody>
      </p:sp>
      <p:sp>
        <p:nvSpPr>
          <p:cNvPr id="2" name="Afgeronde rechthoek 1">
            <a:extLst>
              <a:ext uri="{FF2B5EF4-FFF2-40B4-BE49-F238E27FC236}">
                <a16:creationId xmlns:a16="http://schemas.microsoft.com/office/drawing/2014/main" id="{E3750C65-D54E-32BA-E5EB-4EFC267EC69F}"/>
              </a:ext>
            </a:extLst>
          </p:cNvPr>
          <p:cNvSpPr/>
          <p:nvPr userDrawn="1"/>
        </p:nvSpPr>
        <p:spPr>
          <a:xfrm>
            <a:off x="-4344748" y="0"/>
            <a:ext cx="4140200" cy="261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BD5C3D7-5D0E-7C59-92AF-B7A5EBC69A45}"/>
              </a:ext>
            </a:extLst>
          </p:cNvPr>
          <p:cNvSpPr txBox="1"/>
          <p:nvPr userDrawn="1"/>
        </p:nvSpPr>
        <p:spPr>
          <a:xfrm>
            <a:off x="-4165910" y="269985"/>
            <a:ext cx="378252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0" dirty="0">
                <a:solidFill>
                  <a:srgbClr val="F4813B"/>
                </a:solidFill>
                <a:latin typeface="Nunito Sans" pitchFamily="2" charset="77"/>
              </a:rPr>
              <a:t>Stappenplan Gradient</a:t>
            </a:r>
          </a:p>
          <a:p>
            <a:endParaRPr lang="en-GB" sz="1400" dirty="0">
              <a:latin typeface="Nunito Sans" pitchFamily="2" charset="77"/>
            </a:endParaRPr>
          </a:p>
          <a:p>
            <a:pPr marL="342900" indent="-342900">
              <a:buAutoNum type="arabicPeriod"/>
            </a:pPr>
            <a:r>
              <a:rPr lang="en-GB" sz="1200" dirty="0">
                <a:latin typeface="Nunito Sans" pitchFamily="2" charset="77"/>
              </a:rPr>
              <a:t>Plaats de juiste afbeelding.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Nunito Sans" pitchFamily="2" charset="77"/>
              </a:rPr>
              <a:t>Invoegen -&gt; vormen &gt; rechthoek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Nunito Sans" pitchFamily="2" charset="77"/>
              </a:rPr>
              <a:t>Plaats de rechthoek over de afbeelding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Nunito Sans" pitchFamily="2" charset="77"/>
              </a:rPr>
              <a:t>Opmaakvenster &gt; opvulling met kleurovergang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Nunito Sans" pitchFamily="2" charset="77"/>
              </a:rPr>
              <a:t>Links &gt; 100% blauw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Nunito Sans" pitchFamily="2" charset="77"/>
              </a:rPr>
              <a:t>Rechts &gt; 100% blauw, 100% doorzichtigheid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Nunito Sans" pitchFamily="2" charset="77"/>
              </a:rPr>
              <a:t>Hoek 90 graden &gt; 0 graden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Nunito Sans" pitchFamily="2" charset="77"/>
              </a:rPr>
              <a:t>Lijn &gt; geen lijn</a:t>
            </a:r>
          </a:p>
          <a:p>
            <a:pPr marL="342900" indent="-342900">
              <a:buAutoNum type="arabicPeriod"/>
            </a:pPr>
            <a:endParaRPr lang="en-GB" sz="1200" dirty="0">
              <a:latin typeface="Nunito Sans" pitchFamily="2" charset="77"/>
            </a:endParaRPr>
          </a:p>
          <a:p>
            <a:pPr marL="342900" indent="-342900">
              <a:buAutoNum type="arabicPeriod"/>
            </a:pPr>
            <a:endParaRPr lang="en-GB" sz="1200" dirty="0">
              <a:latin typeface="Nunito Sans" pitchFamily="2" charset="77"/>
            </a:endParaRPr>
          </a:p>
          <a:p>
            <a:pPr marL="342900" indent="-342900">
              <a:buAutoNum type="arabicPeriod"/>
            </a:pPr>
            <a:endParaRPr lang="en-GB" sz="1200" dirty="0">
              <a:latin typeface="Nunito Sans" pitchFamily="2" charset="77"/>
            </a:endParaRPr>
          </a:p>
          <a:p>
            <a:pPr marL="342900" indent="-342900">
              <a:buAutoNum type="arabicPeriod"/>
            </a:pPr>
            <a:endParaRPr lang="en-GB" sz="1200" dirty="0"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7462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2">
    <p:bg>
      <p:bgPr>
        <a:solidFill>
          <a:srgbClr val="004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9841CFA-49FF-F8E5-843E-E181DF4B7A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1388" y="1036956"/>
            <a:ext cx="6101253" cy="2348642"/>
          </a:xfrm>
          <a:prstGeom prst="roundRect">
            <a:avLst>
              <a:gd name="adj" fmla="val 8448"/>
            </a:avLst>
          </a:prstGeom>
          <a:solidFill>
            <a:srgbClr val="3EA09D"/>
          </a:solidFill>
        </p:spPr>
        <p:txBody>
          <a:bodyPr wrap="square" lIns="540000" tIns="90000" rIns="540000" bIns="90000" anchor="ctr" anchorCtr="0">
            <a:noAutofit/>
          </a:bodyPr>
          <a:lstStyle>
            <a:lvl1pPr marL="0" indent="0" algn="l">
              <a:buNone/>
              <a:defRPr sz="1200" b="0">
                <a:solidFill>
                  <a:schemeClr val="bg1"/>
                </a:solidFill>
                <a:latin typeface="Nunito Sans" pitchFamily="2" charset="77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r>
              <a:rPr lang="en-GB" dirty="0">
                <a:effectLst/>
              </a:rPr>
              <a:t>Lorem ipsum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sit </a:t>
            </a:r>
            <a:r>
              <a:rPr lang="en-GB" dirty="0" err="1">
                <a:effectLst/>
              </a:rPr>
              <a:t>amet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consectetur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adipiscing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elit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sed</a:t>
            </a:r>
            <a:r>
              <a:rPr lang="en-GB" dirty="0">
                <a:effectLst/>
              </a:rPr>
              <a:t> do </a:t>
            </a:r>
            <a:r>
              <a:rPr lang="en-GB" dirty="0" err="1">
                <a:effectLst/>
              </a:rPr>
              <a:t>eiusmod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tempor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incididunt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labore et dolore magna </a:t>
            </a:r>
            <a:r>
              <a:rPr lang="en-GB" dirty="0" err="1">
                <a:effectLst/>
              </a:rPr>
              <a:t>aliqua</a:t>
            </a:r>
            <a:r>
              <a:rPr lang="en-GB" dirty="0">
                <a:effectLst/>
              </a:rPr>
              <a:t>. Ut </a:t>
            </a:r>
            <a:r>
              <a:rPr lang="en-GB" dirty="0" err="1">
                <a:effectLst/>
              </a:rPr>
              <a:t>enim</a:t>
            </a:r>
            <a:r>
              <a:rPr lang="en-GB" dirty="0">
                <a:effectLst/>
              </a:rPr>
              <a:t> ad minim </a:t>
            </a:r>
            <a:r>
              <a:rPr lang="en-GB" dirty="0" err="1">
                <a:effectLst/>
              </a:rPr>
              <a:t>veniam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quis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nostrud</a:t>
            </a:r>
            <a:r>
              <a:rPr lang="en-GB" dirty="0">
                <a:effectLst/>
              </a:rPr>
              <a:t> exercitation </a:t>
            </a:r>
            <a:r>
              <a:rPr lang="en-GB" dirty="0" err="1">
                <a:effectLst/>
              </a:rPr>
              <a:t>ullamco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laboris</a:t>
            </a:r>
            <a:r>
              <a:rPr lang="en-GB" dirty="0">
                <a:effectLst/>
              </a:rPr>
              <a:t> nisi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aliquip</a:t>
            </a:r>
            <a:r>
              <a:rPr lang="en-GB" dirty="0">
                <a:effectLst/>
              </a:rPr>
              <a:t> ex </a:t>
            </a:r>
            <a:r>
              <a:rPr lang="en-GB" dirty="0" err="1">
                <a:effectLst/>
              </a:rPr>
              <a:t>ea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commodo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consequat</a:t>
            </a:r>
            <a:r>
              <a:rPr lang="en-GB" dirty="0">
                <a:effectLst/>
              </a:rPr>
              <a:t>. Duis </a:t>
            </a:r>
            <a:r>
              <a:rPr lang="en-GB" dirty="0" err="1">
                <a:effectLst/>
              </a:rPr>
              <a:t>aute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irure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reprehenderit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voluptate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velit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esse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cillum</a:t>
            </a:r>
            <a:r>
              <a:rPr lang="en-GB" dirty="0">
                <a:effectLst/>
              </a:rPr>
              <a:t> dolore </a:t>
            </a:r>
            <a:r>
              <a:rPr lang="en-GB" dirty="0" err="1">
                <a:effectLst/>
              </a:rPr>
              <a:t>eu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fugiat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nulla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pariatur</a:t>
            </a:r>
            <a:r>
              <a:rPr lang="en-GB" dirty="0">
                <a:effectLst/>
              </a:rPr>
              <a:t>. </a:t>
            </a:r>
            <a:r>
              <a:rPr lang="en-GB" dirty="0" err="1">
                <a:effectLst/>
              </a:rPr>
              <a:t>Excepteur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sint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occaecat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cupidatat</a:t>
            </a:r>
            <a:r>
              <a:rPr lang="en-GB" dirty="0">
                <a:effectLst/>
              </a:rPr>
              <a:t> non </a:t>
            </a:r>
            <a:r>
              <a:rPr lang="en-GB" dirty="0" err="1">
                <a:effectLst/>
              </a:rPr>
              <a:t>proident</a:t>
            </a:r>
            <a:r>
              <a:rPr lang="en-GB" dirty="0">
                <a:effectLst/>
              </a:rPr>
              <a:t>, sunt in culpa qui </a:t>
            </a:r>
            <a:r>
              <a:rPr lang="en-GB" dirty="0" err="1">
                <a:effectLst/>
              </a:rPr>
              <a:t>officia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deserunt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mollit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anim</a:t>
            </a:r>
            <a:r>
              <a:rPr lang="en-GB" dirty="0">
                <a:effectLst/>
              </a:rPr>
              <a:t> id </a:t>
            </a:r>
            <a:r>
              <a:rPr lang="en-GB" dirty="0" err="1">
                <a:effectLst/>
              </a:rPr>
              <a:t>est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laborum</a:t>
            </a:r>
            <a:r>
              <a:rPr lang="en-GB" dirty="0">
                <a:effectLst/>
              </a:rPr>
              <a:t>.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5912D92-7F1F-519A-88FB-8B5DBD3D25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1388" y="3672579"/>
            <a:ext cx="6101253" cy="2348642"/>
          </a:xfrm>
          <a:prstGeom prst="roundRect">
            <a:avLst>
              <a:gd name="adj" fmla="val 6717"/>
            </a:avLst>
          </a:prstGeom>
          <a:solidFill>
            <a:srgbClr val="3EA09D"/>
          </a:solidFill>
        </p:spPr>
        <p:txBody>
          <a:bodyPr wrap="square" lIns="540000" tIns="90000" rIns="540000" bIns="90000" anchor="ctr" anchorCtr="0">
            <a:noAutofit/>
          </a:bodyPr>
          <a:lstStyle>
            <a:lvl1pPr marL="0" indent="0" algn="l">
              <a:buNone/>
              <a:defRPr sz="1200" b="0">
                <a:solidFill>
                  <a:schemeClr val="bg1"/>
                </a:solidFill>
                <a:latin typeface="Nunito Sans" pitchFamily="2" charset="77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r>
              <a:rPr lang="en-GB" dirty="0">
                <a:effectLst/>
              </a:rPr>
              <a:t>Lorem ipsum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sit </a:t>
            </a:r>
            <a:r>
              <a:rPr lang="en-GB" dirty="0" err="1">
                <a:effectLst/>
              </a:rPr>
              <a:t>amet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consectetur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adipiscing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elit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sed</a:t>
            </a:r>
            <a:r>
              <a:rPr lang="en-GB" dirty="0">
                <a:effectLst/>
              </a:rPr>
              <a:t> do </a:t>
            </a:r>
            <a:r>
              <a:rPr lang="en-GB" dirty="0" err="1">
                <a:effectLst/>
              </a:rPr>
              <a:t>eiusmod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tempor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incididunt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labore et dolore magna </a:t>
            </a:r>
            <a:r>
              <a:rPr lang="en-GB" dirty="0" err="1">
                <a:effectLst/>
              </a:rPr>
              <a:t>aliqua</a:t>
            </a:r>
            <a:r>
              <a:rPr lang="en-GB" dirty="0">
                <a:effectLst/>
              </a:rPr>
              <a:t>. Ut </a:t>
            </a:r>
            <a:r>
              <a:rPr lang="en-GB" dirty="0" err="1">
                <a:effectLst/>
              </a:rPr>
              <a:t>enim</a:t>
            </a:r>
            <a:r>
              <a:rPr lang="en-GB" dirty="0">
                <a:effectLst/>
              </a:rPr>
              <a:t> ad minim </a:t>
            </a:r>
            <a:r>
              <a:rPr lang="en-GB" dirty="0" err="1">
                <a:effectLst/>
              </a:rPr>
              <a:t>veniam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quis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nostrud</a:t>
            </a:r>
            <a:r>
              <a:rPr lang="en-GB" dirty="0">
                <a:effectLst/>
              </a:rPr>
              <a:t> exercitation </a:t>
            </a:r>
            <a:r>
              <a:rPr lang="en-GB" dirty="0" err="1">
                <a:effectLst/>
              </a:rPr>
              <a:t>ullamco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laboris</a:t>
            </a:r>
            <a:r>
              <a:rPr lang="en-GB" dirty="0">
                <a:effectLst/>
              </a:rPr>
              <a:t> nisi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aliquip</a:t>
            </a:r>
            <a:r>
              <a:rPr lang="en-GB" dirty="0">
                <a:effectLst/>
              </a:rPr>
              <a:t> ex </a:t>
            </a:r>
            <a:r>
              <a:rPr lang="en-GB" dirty="0" err="1">
                <a:effectLst/>
              </a:rPr>
              <a:t>ea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commodo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consequat</a:t>
            </a:r>
            <a:r>
              <a:rPr lang="en-GB" dirty="0">
                <a:effectLst/>
              </a:rPr>
              <a:t>. Duis </a:t>
            </a:r>
            <a:r>
              <a:rPr lang="en-GB" dirty="0" err="1">
                <a:effectLst/>
              </a:rPr>
              <a:t>aute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irure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reprehenderit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voluptate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velit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esse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cillum</a:t>
            </a:r>
            <a:r>
              <a:rPr lang="en-GB" dirty="0">
                <a:effectLst/>
              </a:rPr>
              <a:t> dolore </a:t>
            </a:r>
            <a:r>
              <a:rPr lang="en-GB" dirty="0" err="1">
                <a:effectLst/>
              </a:rPr>
              <a:t>eu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fugiat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nulla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pariatur</a:t>
            </a:r>
            <a:r>
              <a:rPr lang="en-GB" dirty="0">
                <a:effectLst/>
              </a:rPr>
              <a:t>. </a:t>
            </a:r>
            <a:r>
              <a:rPr lang="en-GB" dirty="0" err="1">
                <a:effectLst/>
              </a:rPr>
              <a:t>Excepteur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sint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occaecat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cupidatat</a:t>
            </a:r>
            <a:r>
              <a:rPr lang="en-GB" dirty="0">
                <a:effectLst/>
              </a:rPr>
              <a:t> non </a:t>
            </a:r>
            <a:r>
              <a:rPr lang="en-GB" dirty="0" err="1">
                <a:effectLst/>
              </a:rPr>
              <a:t>proident</a:t>
            </a:r>
            <a:r>
              <a:rPr lang="en-GB" dirty="0">
                <a:effectLst/>
              </a:rPr>
              <a:t>, sunt in culpa qui </a:t>
            </a:r>
            <a:r>
              <a:rPr lang="en-GB" dirty="0" err="1">
                <a:effectLst/>
              </a:rPr>
              <a:t>officia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deserunt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mollit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anim</a:t>
            </a:r>
            <a:r>
              <a:rPr lang="en-GB" dirty="0">
                <a:effectLst/>
              </a:rPr>
              <a:t> id </a:t>
            </a:r>
            <a:r>
              <a:rPr lang="en-GB" dirty="0" err="1">
                <a:effectLst/>
              </a:rPr>
              <a:t>est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laborum</a:t>
            </a:r>
            <a:r>
              <a:rPr lang="en-GB" dirty="0">
                <a:effectLst/>
              </a:rPr>
              <a:t>.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332C996B-355B-11FC-272F-EDC6DE34D0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791" y="3994395"/>
            <a:ext cx="3950810" cy="1610056"/>
          </a:xfrm>
        </p:spPr>
        <p:txBody>
          <a:bodyPr wrap="square">
            <a:spAutoFit/>
          </a:bodyPr>
          <a:lstStyle>
            <a:lvl1pPr marL="0" indent="0" algn="l">
              <a:lnSpc>
                <a:spcPts val="1700"/>
              </a:lnSpc>
              <a:buNone/>
              <a:defRPr sz="1200" b="0">
                <a:solidFill>
                  <a:schemeClr val="bg1"/>
                </a:solidFill>
                <a:latin typeface="Nunito Sans" pitchFamily="2" charset="77"/>
              </a:defRPr>
            </a:lvl1pPr>
          </a:lstStyle>
          <a:p>
            <a:r>
              <a:rPr lang="en-GB" dirty="0">
                <a:effectLst/>
              </a:rPr>
              <a:t>Lorem ipsum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sit </a:t>
            </a:r>
            <a:r>
              <a:rPr lang="en-GB" dirty="0" err="1">
                <a:effectLst/>
              </a:rPr>
              <a:t>amet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consectetur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adipiscing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elit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sed</a:t>
            </a:r>
            <a:r>
              <a:rPr lang="en-GB" dirty="0">
                <a:effectLst/>
              </a:rPr>
              <a:t> do </a:t>
            </a:r>
            <a:r>
              <a:rPr lang="en-GB" dirty="0" err="1">
                <a:effectLst/>
              </a:rPr>
              <a:t>eiusmod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tempor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incididunt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labore et dolore magna </a:t>
            </a:r>
            <a:r>
              <a:rPr lang="en-GB" dirty="0" err="1">
                <a:effectLst/>
              </a:rPr>
              <a:t>aliqua</a:t>
            </a:r>
            <a:r>
              <a:rPr lang="en-GB" dirty="0">
                <a:effectLst/>
              </a:rPr>
              <a:t>. Ut </a:t>
            </a:r>
            <a:r>
              <a:rPr lang="en-GB" dirty="0" err="1">
                <a:effectLst/>
              </a:rPr>
              <a:t>enim</a:t>
            </a:r>
            <a:r>
              <a:rPr lang="en-GB" dirty="0">
                <a:effectLst/>
              </a:rPr>
              <a:t> ad minim </a:t>
            </a:r>
            <a:r>
              <a:rPr lang="en-GB" dirty="0" err="1">
                <a:effectLst/>
              </a:rPr>
              <a:t>veniam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quis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nostrud</a:t>
            </a:r>
            <a:r>
              <a:rPr lang="en-GB" dirty="0">
                <a:effectLst/>
              </a:rPr>
              <a:t> exercitation </a:t>
            </a:r>
            <a:r>
              <a:rPr lang="en-GB" dirty="0" err="1">
                <a:effectLst/>
              </a:rPr>
              <a:t>ullamco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laboris</a:t>
            </a:r>
            <a:r>
              <a:rPr lang="en-GB" dirty="0">
                <a:effectLst/>
              </a:rPr>
              <a:t> nisi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aliquip</a:t>
            </a:r>
            <a:r>
              <a:rPr lang="en-GB" dirty="0">
                <a:effectLst/>
              </a:rPr>
              <a:t> ex </a:t>
            </a:r>
            <a:r>
              <a:rPr lang="en-GB" dirty="0" err="1">
                <a:effectLst/>
              </a:rPr>
              <a:t>ea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commodo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consequat</a:t>
            </a:r>
            <a:r>
              <a:rPr lang="en-GB" dirty="0">
                <a:effectLst/>
              </a:rPr>
              <a:t>. Duis </a:t>
            </a:r>
            <a:r>
              <a:rPr lang="en-GB" dirty="0" err="1">
                <a:effectLst/>
              </a:rPr>
              <a:t>aute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irure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reprehenderit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voluptate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velit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esse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cillum</a:t>
            </a:r>
            <a:r>
              <a:rPr lang="en-GB" dirty="0">
                <a:effectLst/>
              </a:rPr>
              <a:t> dolore </a:t>
            </a:r>
            <a:r>
              <a:rPr lang="en-GB" dirty="0" err="1">
                <a:effectLst/>
              </a:rPr>
              <a:t>eu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fugiat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nulla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pariatur</a:t>
            </a:r>
            <a:r>
              <a:rPr lang="en-GB" dirty="0">
                <a:effectLst/>
              </a:rPr>
              <a:t>. </a:t>
            </a:r>
            <a:r>
              <a:rPr lang="en-GB" dirty="0" err="1">
                <a:effectLst/>
              </a:rPr>
              <a:t>Excepteur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sint</a:t>
            </a:r>
            <a:endParaRPr lang="en-GB" dirty="0">
              <a:effectLst/>
            </a:endParaRP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4A62D5F8-D9EC-96A3-F08F-3B0540DF1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9792" y="1524533"/>
            <a:ext cx="3950810" cy="3274890"/>
          </a:xfrm>
        </p:spPr>
        <p:txBody>
          <a:bodyPr>
            <a:noAutofit/>
          </a:bodyPr>
          <a:lstStyle>
            <a:lvl1pPr marL="0" indent="0" algn="l">
              <a:lnSpc>
                <a:spcPts val="5700"/>
              </a:lnSpc>
              <a:buNone/>
              <a:defRPr sz="4400" b="0">
                <a:solidFill>
                  <a:schemeClr val="bg1"/>
                </a:solidFill>
                <a:latin typeface="Nunito Sans" pitchFamily="2" charset="77"/>
              </a:defRPr>
            </a:lvl1pPr>
          </a:lstStyle>
          <a:p>
            <a:pPr lvl="0"/>
            <a:r>
              <a:rPr lang="en-GB" dirty="0" err="1"/>
              <a:t>Dit</a:t>
            </a:r>
            <a:r>
              <a:rPr lang="en-GB" dirty="0"/>
              <a:t> is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voorbeeld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van </a:t>
            </a:r>
            <a:r>
              <a:rPr lang="en-GB" dirty="0" err="1"/>
              <a:t>een</a:t>
            </a:r>
            <a:r>
              <a:rPr lang="en-GB" dirty="0"/>
              <a:t> slide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37231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3">
    <p:bg>
      <p:bgPr>
        <a:solidFill>
          <a:srgbClr val="FBF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08BE3C89-8F3D-E6C1-5382-0028DAD5DE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175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9841CFA-49FF-F8E5-843E-E181DF4B7A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1388" y="1036956"/>
            <a:ext cx="6101253" cy="2348642"/>
          </a:xfrm>
          <a:prstGeom prst="roundRect">
            <a:avLst>
              <a:gd name="adj" fmla="val 8448"/>
            </a:avLst>
          </a:prstGeom>
          <a:solidFill>
            <a:srgbClr val="3EA09D"/>
          </a:solidFill>
        </p:spPr>
        <p:txBody>
          <a:bodyPr wrap="square" lIns="540000" tIns="90000" rIns="540000" bIns="90000" anchor="ctr" anchorCtr="0">
            <a:noAutofit/>
          </a:bodyPr>
          <a:lstStyle>
            <a:lvl1pPr marL="0" indent="0" algn="l">
              <a:buNone/>
              <a:defRPr sz="1200" b="0">
                <a:solidFill>
                  <a:schemeClr val="bg1"/>
                </a:solidFill>
                <a:latin typeface="Nunito Sans" pitchFamily="2" charset="77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r>
              <a:rPr lang="en-GB" dirty="0">
                <a:effectLst/>
              </a:rPr>
              <a:t>Lorem ipsum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sit </a:t>
            </a:r>
            <a:r>
              <a:rPr lang="en-GB" dirty="0" err="1">
                <a:effectLst/>
              </a:rPr>
              <a:t>amet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consectetur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adipiscing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elit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sed</a:t>
            </a:r>
            <a:r>
              <a:rPr lang="en-GB" dirty="0">
                <a:effectLst/>
              </a:rPr>
              <a:t> do </a:t>
            </a:r>
            <a:r>
              <a:rPr lang="en-GB" dirty="0" err="1">
                <a:effectLst/>
              </a:rPr>
              <a:t>eiusmod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tempor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incididunt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labore et dolore magna </a:t>
            </a:r>
            <a:r>
              <a:rPr lang="en-GB" dirty="0" err="1">
                <a:effectLst/>
              </a:rPr>
              <a:t>aliqua</a:t>
            </a:r>
            <a:r>
              <a:rPr lang="en-GB" dirty="0">
                <a:effectLst/>
              </a:rPr>
              <a:t>. Ut </a:t>
            </a:r>
            <a:r>
              <a:rPr lang="en-GB" dirty="0" err="1">
                <a:effectLst/>
              </a:rPr>
              <a:t>enim</a:t>
            </a:r>
            <a:r>
              <a:rPr lang="en-GB" dirty="0">
                <a:effectLst/>
              </a:rPr>
              <a:t> ad minim </a:t>
            </a:r>
            <a:r>
              <a:rPr lang="en-GB" dirty="0" err="1">
                <a:effectLst/>
              </a:rPr>
              <a:t>veniam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quis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nostrud</a:t>
            </a:r>
            <a:r>
              <a:rPr lang="en-GB" dirty="0">
                <a:effectLst/>
              </a:rPr>
              <a:t> exercitation </a:t>
            </a:r>
            <a:r>
              <a:rPr lang="en-GB" dirty="0" err="1">
                <a:effectLst/>
              </a:rPr>
              <a:t>ullamco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laboris</a:t>
            </a:r>
            <a:r>
              <a:rPr lang="en-GB" dirty="0">
                <a:effectLst/>
              </a:rPr>
              <a:t> nisi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aliquip</a:t>
            </a:r>
            <a:r>
              <a:rPr lang="en-GB" dirty="0">
                <a:effectLst/>
              </a:rPr>
              <a:t> ex </a:t>
            </a:r>
            <a:r>
              <a:rPr lang="en-GB" dirty="0" err="1">
                <a:effectLst/>
              </a:rPr>
              <a:t>ea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commodo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consequat</a:t>
            </a:r>
            <a:r>
              <a:rPr lang="en-GB" dirty="0">
                <a:effectLst/>
              </a:rPr>
              <a:t>. Duis </a:t>
            </a:r>
            <a:r>
              <a:rPr lang="en-GB" dirty="0" err="1">
                <a:effectLst/>
              </a:rPr>
              <a:t>aute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irure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reprehenderit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voluptate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velit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esse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cillum</a:t>
            </a:r>
            <a:r>
              <a:rPr lang="en-GB" dirty="0">
                <a:effectLst/>
              </a:rPr>
              <a:t> dolore </a:t>
            </a:r>
            <a:r>
              <a:rPr lang="en-GB" dirty="0" err="1">
                <a:effectLst/>
              </a:rPr>
              <a:t>eu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fugiat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nulla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pariatur</a:t>
            </a:r>
            <a:r>
              <a:rPr lang="en-GB" dirty="0">
                <a:effectLst/>
              </a:rPr>
              <a:t>. </a:t>
            </a:r>
            <a:r>
              <a:rPr lang="en-GB" dirty="0" err="1">
                <a:effectLst/>
              </a:rPr>
              <a:t>Excepteur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sint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occaecat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cupidatat</a:t>
            </a:r>
            <a:r>
              <a:rPr lang="en-GB" dirty="0">
                <a:effectLst/>
              </a:rPr>
              <a:t> non </a:t>
            </a:r>
            <a:r>
              <a:rPr lang="en-GB" dirty="0" err="1">
                <a:effectLst/>
              </a:rPr>
              <a:t>proident</a:t>
            </a:r>
            <a:r>
              <a:rPr lang="en-GB" dirty="0">
                <a:effectLst/>
              </a:rPr>
              <a:t>, sunt in culpa qui </a:t>
            </a:r>
            <a:r>
              <a:rPr lang="en-GB" dirty="0" err="1">
                <a:effectLst/>
              </a:rPr>
              <a:t>officia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deserunt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mollit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anim</a:t>
            </a:r>
            <a:r>
              <a:rPr lang="en-GB" dirty="0">
                <a:effectLst/>
              </a:rPr>
              <a:t> id </a:t>
            </a:r>
            <a:r>
              <a:rPr lang="en-GB" dirty="0" err="1">
                <a:effectLst/>
              </a:rPr>
              <a:t>est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laborum</a:t>
            </a:r>
            <a:r>
              <a:rPr lang="en-GB" dirty="0">
                <a:effectLst/>
              </a:rPr>
              <a:t>.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5912D92-7F1F-519A-88FB-8B5DBD3D25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1388" y="3672579"/>
            <a:ext cx="6101253" cy="2348642"/>
          </a:xfrm>
          <a:prstGeom prst="roundRect">
            <a:avLst>
              <a:gd name="adj" fmla="val 6717"/>
            </a:avLst>
          </a:prstGeom>
          <a:solidFill>
            <a:srgbClr val="004E67"/>
          </a:solidFill>
        </p:spPr>
        <p:txBody>
          <a:bodyPr wrap="square" lIns="540000" tIns="90000" rIns="540000" bIns="90000" anchor="ctr" anchorCtr="0">
            <a:noAutofit/>
          </a:bodyPr>
          <a:lstStyle>
            <a:lvl1pPr marL="0" indent="0" algn="l">
              <a:buNone/>
              <a:defRPr sz="1200" b="0">
                <a:solidFill>
                  <a:schemeClr val="bg1"/>
                </a:solidFill>
                <a:latin typeface="Nunito Sans" pitchFamily="2" charset="77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r>
              <a:rPr lang="en-GB" dirty="0">
                <a:effectLst/>
              </a:rPr>
              <a:t>Lorem ipsum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sit </a:t>
            </a:r>
            <a:r>
              <a:rPr lang="en-GB" dirty="0" err="1">
                <a:effectLst/>
              </a:rPr>
              <a:t>amet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consectetur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adipiscing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elit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sed</a:t>
            </a:r>
            <a:r>
              <a:rPr lang="en-GB" dirty="0">
                <a:effectLst/>
              </a:rPr>
              <a:t> do </a:t>
            </a:r>
            <a:r>
              <a:rPr lang="en-GB" dirty="0" err="1">
                <a:effectLst/>
              </a:rPr>
              <a:t>eiusmod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tempor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incididunt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labore et dolore magna </a:t>
            </a:r>
            <a:r>
              <a:rPr lang="en-GB" dirty="0" err="1">
                <a:effectLst/>
              </a:rPr>
              <a:t>aliqua</a:t>
            </a:r>
            <a:r>
              <a:rPr lang="en-GB" dirty="0">
                <a:effectLst/>
              </a:rPr>
              <a:t>. Ut </a:t>
            </a:r>
            <a:r>
              <a:rPr lang="en-GB" dirty="0" err="1">
                <a:effectLst/>
              </a:rPr>
              <a:t>enim</a:t>
            </a:r>
            <a:r>
              <a:rPr lang="en-GB" dirty="0">
                <a:effectLst/>
              </a:rPr>
              <a:t> ad minim </a:t>
            </a:r>
            <a:r>
              <a:rPr lang="en-GB" dirty="0" err="1">
                <a:effectLst/>
              </a:rPr>
              <a:t>veniam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quis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nostrud</a:t>
            </a:r>
            <a:r>
              <a:rPr lang="en-GB" dirty="0">
                <a:effectLst/>
              </a:rPr>
              <a:t> exercitation </a:t>
            </a:r>
            <a:r>
              <a:rPr lang="en-GB" dirty="0" err="1">
                <a:effectLst/>
              </a:rPr>
              <a:t>ullamco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laboris</a:t>
            </a:r>
            <a:r>
              <a:rPr lang="en-GB" dirty="0">
                <a:effectLst/>
              </a:rPr>
              <a:t> nisi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aliquip</a:t>
            </a:r>
            <a:r>
              <a:rPr lang="en-GB" dirty="0">
                <a:effectLst/>
              </a:rPr>
              <a:t> ex </a:t>
            </a:r>
            <a:r>
              <a:rPr lang="en-GB" dirty="0" err="1">
                <a:effectLst/>
              </a:rPr>
              <a:t>ea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commodo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consequat</a:t>
            </a:r>
            <a:r>
              <a:rPr lang="en-GB" dirty="0">
                <a:effectLst/>
              </a:rPr>
              <a:t>. Duis </a:t>
            </a:r>
            <a:r>
              <a:rPr lang="en-GB" dirty="0" err="1">
                <a:effectLst/>
              </a:rPr>
              <a:t>aute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irure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reprehenderit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voluptate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velit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esse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cillum</a:t>
            </a:r>
            <a:r>
              <a:rPr lang="en-GB" dirty="0">
                <a:effectLst/>
              </a:rPr>
              <a:t> dolore </a:t>
            </a:r>
            <a:r>
              <a:rPr lang="en-GB" dirty="0" err="1">
                <a:effectLst/>
              </a:rPr>
              <a:t>eu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fugiat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nulla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pariatur</a:t>
            </a:r>
            <a:r>
              <a:rPr lang="en-GB" dirty="0">
                <a:effectLst/>
              </a:rPr>
              <a:t>. </a:t>
            </a:r>
            <a:r>
              <a:rPr lang="en-GB" dirty="0" err="1">
                <a:effectLst/>
              </a:rPr>
              <a:t>Excepteur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sint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occaecat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cupidatat</a:t>
            </a:r>
            <a:r>
              <a:rPr lang="en-GB" dirty="0">
                <a:effectLst/>
              </a:rPr>
              <a:t> non </a:t>
            </a:r>
            <a:r>
              <a:rPr lang="en-GB" dirty="0" err="1">
                <a:effectLst/>
              </a:rPr>
              <a:t>proident</a:t>
            </a:r>
            <a:r>
              <a:rPr lang="en-GB" dirty="0">
                <a:effectLst/>
              </a:rPr>
              <a:t>, sunt in culpa qui </a:t>
            </a:r>
            <a:r>
              <a:rPr lang="en-GB" dirty="0" err="1">
                <a:effectLst/>
              </a:rPr>
              <a:t>officia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deserunt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mollit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anim</a:t>
            </a:r>
            <a:r>
              <a:rPr lang="en-GB" dirty="0">
                <a:effectLst/>
              </a:rPr>
              <a:t> id </a:t>
            </a:r>
            <a:r>
              <a:rPr lang="en-GB" dirty="0" err="1">
                <a:effectLst/>
              </a:rPr>
              <a:t>est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laborum</a:t>
            </a:r>
            <a:r>
              <a:rPr lang="en-GB" dirty="0">
                <a:effectLst/>
              </a:rPr>
              <a:t>.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332C996B-355B-11FC-272F-EDC6DE34D0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791" y="3994395"/>
            <a:ext cx="3950810" cy="1610056"/>
          </a:xfrm>
        </p:spPr>
        <p:txBody>
          <a:bodyPr wrap="square">
            <a:spAutoFit/>
          </a:bodyPr>
          <a:lstStyle>
            <a:lvl1pPr marL="0" indent="0" algn="l">
              <a:lnSpc>
                <a:spcPts val="1700"/>
              </a:lnSpc>
              <a:buNone/>
              <a:defRPr sz="1200" b="0">
                <a:solidFill>
                  <a:srgbClr val="004E67"/>
                </a:solidFill>
                <a:latin typeface="Nunito Sans" pitchFamily="2" charset="77"/>
              </a:defRPr>
            </a:lvl1pPr>
          </a:lstStyle>
          <a:p>
            <a:r>
              <a:rPr lang="en-GB" dirty="0">
                <a:effectLst/>
              </a:rPr>
              <a:t>Lorem ipsum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sit </a:t>
            </a:r>
            <a:r>
              <a:rPr lang="en-GB" dirty="0" err="1">
                <a:effectLst/>
              </a:rPr>
              <a:t>amet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consectetur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adipiscing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elit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sed</a:t>
            </a:r>
            <a:r>
              <a:rPr lang="en-GB" dirty="0">
                <a:effectLst/>
              </a:rPr>
              <a:t> do </a:t>
            </a:r>
            <a:r>
              <a:rPr lang="en-GB" dirty="0" err="1">
                <a:effectLst/>
              </a:rPr>
              <a:t>eiusmod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tempor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incididunt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labore et dolore magna </a:t>
            </a:r>
            <a:r>
              <a:rPr lang="en-GB" dirty="0" err="1">
                <a:effectLst/>
              </a:rPr>
              <a:t>aliqua</a:t>
            </a:r>
            <a:r>
              <a:rPr lang="en-GB" dirty="0">
                <a:effectLst/>
              </a:rPr>
              <a:t>. Ut </a:t>
            </a:r>
            <a:r>
              <a:rPr lang="en-GB" dirty="0" err="1">
                <a:effectLst/>
              </a:rPr>
              <a:t>enim</a:t>
            </a:r>
            <a:r>
              <a:rPr lang="en-GB" dirty="0">
                <a:effectLst/>
              </a:rPr>
              <a:t> ad minim </a:t>
            </a:r>
            <a:r>
              <a:rPr lang="en-GB" dirty="0" err="1">
                <a:effectLst/>
              </a:rPr>
              <a:t>veniam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quis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nostrud</a:t>
            </a:r>
            <a:r>
              <a:rPr lang="en-GB" dirty="0">
                <a:effectLst/>
              </a:rPr>
              <a:t> exercitation </a:t>
            </a:r>
            <a:r>
              <a:rPr lang="en-GB" dirty="0" err="1">
                <a:effectLst/>
              </a:rPr>
              <a:t>ullamco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laboris</a:t>
            </a:r>
            <a:r>
              <a:rPr lang="en-GB" dirty="0">
                <a:effectLst/>
              </a:rPr>
              <a:t> nisi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aliquip</a:t>
            </a:r>
            <a:r>
              <a:rPr lang="en-GB" dirty="0">
                <a:effectLst/>
              </a:rPr>
              <a:t> ex </a:t>
            </a:r>
            <a:r>
              <a:rPr lang="en-GB" dirty="0" err="1">
                <a:effectLst/>
              </a:rPr>
              <a:t>ea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commodo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consequat</a:t>
            </a:r>
            <a:r>
              <a:rPr lang="en-GB" dirty="0">
                <a:effectLst/>
              </a:rPr>
              <a:t>. Duis </a:t>
            </a:r>
            <a:r>
              <a:rPr lang="en-GB" dirty="0" err="1">
                <a:effectLst/>
              </a:rPr>
              <a:t>aute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irure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reprehenderit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voluptate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velit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esse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cillum</a:t>
            </a:r>
            <a:r>
              <a:rPr lang="en-GB" dirty="0">
                <a:effectLst/>
              </a:rPr>
              <a:t> dolore </a:t>
            </a:r>
            <a:r>
              <a:rPr lang="en-GB" dirty="0" err="1">
                <a:effectLst/>
              </a:rPr>
              <a:t>eu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fugiat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nulla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pariatur</a:t>
            </a:r>
            <a:r>
              <a:rPr lang="en-GB" dirty="0">
                <a:effectLst/>
              </a:rPr>
              <a:t>. </a:t>
            </a:r>
            <a:r>
              <a:rPr lang="en-GB" dirty="0" err="1">
                <a:effectLst/>
              </a:rPr>
              <a:t>Excepteur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sint</a:t>
            </a:r>
            <a:endParaRPr lang="en-GB" dirty="0">
              <a:effectLst/>
            </a:endParaRP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4A62D5F8-D9EC-96A3-F08F-3B0540DF1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9792" y="1524533"/>
            <a:ext cx="3950810" cy="3274890"/>
          </a:xfrm>
        </p:spPr>
        <p:txBody>
          <a:bodyPr>
            <a:noAutofit/>
          </a:bodyPr>
          <a:lstStyle>
            <a:lvl1pPr marL="0" indent="0" algn="l">
              <a:lnSpc>
                <a:spcPts val="5700"/>
              </a:lnSpc>
              <a:buNone/>
              <a:defRPr sz="4400" b="0">
                <a:solidFill>
                  <a:srgbClr val="004E67"/>
                </a:solidFill>
                <a:latin typeface="Nunito Sans" pitchFamily="2" charset="77"/>
              </a:defRPr>
            </a:lvl1pPr>
          </a:lstStyle>
          <a:p>
            <a:pPr lvl="0"/>
            <a:r>
              <a:rPr lang="en-GB" dirty="0" err="1"/>
              <a:t>Dit</a:t>
            </a:r>
            <a:r>
              <a:rPr lang="en-GB" dirty="0"/>
              <a:t> is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voorbeeld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van </a:t>
            </a:r>
            <a:r>
              <a:rPr lang="en-GB" dirty="0" err="1"/>
              <a:t>een</a:t>
            </a:r>
            <a:r>
              <a:rPr lang="en-GB" dirty="0"/>
              <a:t> slide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5424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4">
    <p:bg>
      <p:bgPr>
        <a:solidFill>
          <a:srgbClr val="004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1197CB4-30A1-A51B-EB71-C655BB2642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2079" y="1036956"/>
            <a:ext cx="6101253" cy="2348642"/>
          </a:xfrm>
          <a:prstGeom prst="roundRect">
            <a:avLst>
              <a:gd name="adj" fmla="val 8448"/>
            </a:avLst>
          </a:prstGeom>
          <a:solidFill>
            <a:schemeClr val="bg1"/>
          </a:solidFill>
          <a:ln>
            <a:noFill/>
          </a:ln>
        </p:spPr>
        <p:txBody>
          <a:bodyPr wrap="square" lIns="540000" tIns="90000" rIns="540000" bIns="90000" anchor="ctr" anchorCtr="0">
            <a:noAutofit/>
          </a:bodyPr>
          <a:lstStyle>
            <a:lvl1pPr marL="0" indent="0" algn="l">
              <a:buNone/>
              <a:defRPr sz="1200" b="0">
                <a:solidFill>
                  <a:srgbClr val="004E67"/>
                </a:solidFill>
                <a:latin typeface="Nunito Sans" pitchFamily="2" charset="77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r>
              <a:rPr lang="en-GB" dirty="0">
                <a:effectLst/>
              </a:rPr>
              <a:t>Lorem ipsum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sit </a:t>
            </a:r>
            <a:r>
              <a:rPr lang="en-GB" dirty="0" err="1">
                <a:effectLst/>
              </a:rPr>
              <a:t>amet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consectetur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adipiscing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elit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sed</a:t>
            </a:r>
            <a:r>
              <a:rPr lang="en-GB" dirty="0">
                <a:effectLst/>
              </a:rPr>
              <a:t> do </a:t>
            </a:r>
            <a:r>
              <a:rPr lang="en-GB" dirty="0" err="1">
                <a:effectLst/>
              </a:rPr>
              <a:t>eiusmod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tempor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incididunt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labore et dolore magna </a:t>
            </a:r>
            <a:r>
              <a:rPr lang="en-GB" dirty="0" err="1">
                <a:effectLst/>
              </a:rPr>
              <a:t>aliqua</a:t>
            </a:r>
            <a:r>
              <a:rPr lang="en-GB" dirty="0">
                <a:effectLst/>
              </a:rPr>
              <a:t>. Ut </a:t>
            </a:r>
            <a:r>
              <a:rPr lang="en-GB" dirty="0" err="1">
                <a:effectLst/>
              </a:rPr>
              <a:t>enim</a:t>
            </a:r>
            <a:r>
              <a:rPr lang="en-GB" dirty="0">
                <a:effectLst/>
              </a:rPr>
              <a:t> ad minim </a:t>
            </a:r>
            <a:r>
              <a:rPr lang="en-GB" dirty="0" err="1">
                <a:effectLst/>
              </a:rPr>
              <a:t>veniam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quis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nostrud</a:t>
            </a:r>
            <a:r>
              <a:rPr lang="en-GB" dirty="0">
                <a:effectLst/>
              </a:rPr>
              <a:t> exercitation </a:t>
            </a:r>
            <a:r>
              <a:rPr lang="en-GB" dirty="0" err="1">
                <a:effectLst/>
              </a:rPr>
              <a:t>ullamco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laboris</a:t>
            </a:r>
            <a:r>
              <a:rPr lang="en-GB" dirty="0">
                <a:effectLst/>
              </a:rPr>
              <a:t> nisi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aliquip</a:t>
            </a:r>
            <a:r>
              <a:rPr lang="en-GB" dirty="0">
                <a:effectLst/>
              </a:rPr>
              <a:t> ex </a:t>
            </a:r>
            <a:r>
              <a:rPr lang="en-GB" dirty="0" err="1">
                <a:effectLst/>
              </a:rPr>
              <a:t>ea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commodo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consequat</a:t>
            </a:r>
            <a:r>
              <a:rPr lang="en-GB" dirty="0">
                <a:effectLst/>
              </a:rPr>
              <a:t>. Duis </a:t>
            </a:r>
            <a:r>
              <a:rPr lang="en-GB" dirty="0" err="1">
                <a:effectLst/>
              </a:rPr>
              <a:t>aute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irure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reprehenderit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voluptate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velit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esse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cillum</a:t>
            </a:r>
            <a:r>
              <a:rPr lang="en-GB" dirty="0">
                <a:effectLst/>
              </a:rPr>
              <a:t> dolore </a:t>
            </a:r>
            <a:r>
              <a:rPr lang="en-GB" dirty="0" err="1">
                <a:effectLst/>
              </a:rPr>
              <a:t>eu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fugiat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nulla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pariatur</a:t>
            </a:r>
            <a:r>
              <a:rPr lang="en-GB" dirty="0">
                <a:effectLst/>
              </a:rPr>
              <a:t>. </a:t>
            </a:r>
            <a:r>
              <a:rPr lang="en-GB" dirty="0" err="1">
                <a:effectLst/>
              </a:rPr>
              <a:t>Excepteur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sint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occaecat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cupidatat</a:t>
            </a:r>
            <a:r>
              <a:rPr lang="en-GB" dirty="0">
                <a:effectLst/>
              </a:rPr>
              <a:t> non </a:t>
            </a:r>
            <a:r>
              <a:rPr lang="en-GB" dirty="0" err="1">
                <a:effectLst/>
              </a:rPr>
              <a:t>proident</a:t>
            </a:r>
            <a:r>
              <a:rPr lang="en-GB" dirty="0">
                <a:effectLst/>
              </a:rPr>
              <a:t>, sunt in culpa qui </a:t>
            </a:r>
            <a:r>
              <a:rPr lang="en-GB" dirty="0" err="1">
                <a:effectLst/>
              </a:rPr>
              <a:t>officia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deserunt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mollit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anim</a:t>
            </a:r>
            <a:r>
              <a:rPr lang="en-GB" dirty="0">
                <a:effectLst/>
              </a:rPr>
              <a:t> id </a:t>
            </a:r>
            <a:r>
              <a:rPr lang="en-GB" dirty="0" err="1">
                <a:effectLst/>
              </a:rPr>
              <a:t>est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laborum</a:t>
            </a:r>
            <a:r>
              <a:rPr lang="en-GB" dirty="0">
                <a:effectLst/>
              </a:rPr>
              <a:t>.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AC8E4C9-9C68-0C7F-E419-8762D39889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2079" y="3672579"/>
            <a:ext cx="6101253" cy="2348642"/>
          </a:xfrm>
          <a:prstGeom prst="roundRect">
            <a:avLst>
              <a:gd name="adj" fmla="val 6717"/>
            </a:avLst>
          </a:prstGeom>
          <a:solidFill>
            <a:schemeClr val="bg1"/>
          </a:solidFill>
          <a:ln>
            <a:noFill/>
          </a:ln>
        </p:spPr>
        <p:txBody>
          <a:bodyPr wrap="square" lIns="540000" tIns="90000" rIns="540000" bIns="90000" anchor="ctr" anchorCtr="0">
            <a:noAutofit/>
          </a:bodyPr>
          <a:lstStyle>
            <a:lvl1pPr marL="0" indent="0" algn="l">
              <a:buNone/>
              <a:defRPr sz="1200" b="0">
                <a:solidFill>
                  <a:srgbClr val="004E67"/>
                </a:solidFill>
                <a:latin typeface="Nunito Sans" pitchFamily="2" charset="77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r>
              <a:rPr lang="en-GB" dirty="0">
                <a:effectLst/>
              </a:rPr>
              <a:t>Lorem ipsum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sit </a:t>
            </a:r>
            <a:r>
              <a:rPr lang="en-GB" dirty="0" err="1">
                <a:effectLst/>
              </a:rPr>
              <a:t>amet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consectetur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adipiscing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elit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sed</a:t>
            </a:r>
            <a:r>
              <a:rPr lang="en-GB" dirty="0">
                <a:effectLst/>
              </a:rPr>
              <a:t> do </a:t>
            </a:r>
            <a:r>
              <a:rPr lang="en-GB" dirty="0" err="1">
                <a:effectLst/>
              </a:rPr>
              <a:t>eiusmod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tempor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incididunt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labore et dolore magna </a:t>
            </a:r>
            <a:r>
              <a:rPr lang="en-GB" dirty="0" err="1">
                <a:effectLst/>
              </a:rPr>
              <a:t>aliqua</a:t>
            </a:r>
            <a:r>
              <a:rPr lang="en-GB" dirty="0">
                <a:effectLst/>
              </a:rPr>
              <a:t>. Ut </a:t>
            </a:r>
            <a:r>
              <a:rPr lang="en-GB" dirty="0" err="1">
                <a:effectLst/>
              </a:rPr>
              <a:t>enim</a:t>
            </a:r>
            <a:r>
              <a:rPr lang="en-GB" dirty="0">
                <a:effectLst/>
              </a:rPr>
              <a:t> ad minim </a:t>
            </a:r>
            <a:r>
              <a:rPr lang="en-GB" dirty="0" err="1">
                <a:effectLst/>
              </a:rPr>
              <a:t>veniam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quis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nostrud</a:t>
            </a:r>
            <a:r>
              <a:rPr lang="en-GB" dirty="0">
                <a:effectLst/>
              </a:rPr>
              <a:t> exercitation </a:t>
            </a:r>
            <a:r>
              <a:rPr lang="en-GB" dirty="0" err="1">
                <a:effectLst/>
              </a:rPr>
              <a:t>ullamco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laboris</a:t>
            </a:r>
            <a:r>
              <a:rPr lang="en-GB" dirty="0">
                <a:effectLst/>
              </a:rPr>
              <a:t> nisi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aliquip</a:t>
            </a:r>
            <a:r>
              <a:rPr lang="en-GB" dirty="0">
                <a:effectLst/>
              </a:rPr>
              <a:t> ex </a:t>
            </a:r>
            <a:r>
              <a:rPr lang="en-GB" dirty="0" err="1">
                <a:effectLst/>
              </a:rPr>
              <a:t>ea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commodo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consequat</a:t>
            </a:r>
            <a:r>
              <a:rPr lang="en-GB" dirty="0">
                <a:effectLst/>
              </a:rPr>
              <a:t>. Duis </a:t>
            </a:r>
            <a:r>
              <a:rPr lang="en-GB" dirty="0" err="1">
                <a:effectLst/>
              </a:rPr>
              <a:t>aute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irure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reprehenderit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voluptate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velit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esse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cillum</a:t>
            </a:r>
            <a:r>
              <a:rPr lang="en-GB" dirty="0">
                <a:effectLst/>
              </a:rPr>
              <a:t> dolore </a:t>
            </a:r>
            <a:r>
              <a:rPr lang="en-GB" dirty="0" err="1">
                <a:effectLst/>
              </a:rPr>
              <a:t>eu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fugiat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nulla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pariatur</a:t>
            </a:r>
            <a:r>
              <a:rPr lang="en-GB" dirty="0">
                <a:effectLst/>
              </a:rPr>
              <a:t>. </a:t>
            </a:r>
            <a:r>
              <a:rPr lang="en-GB" dirty="0" err="1">
                <a:effectLst/>
              </a:rPr>
              <a:t>Excepteur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sint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occaecat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cupidatat</a:t>
            </a:r>
            <a:r>
              <a:rPr lang="en-GB" dirty="0">
                <a:effectLst/>
              </a:rPr>
              <a:t> non </a:t>
            </a:r>
            <a:r>
              <a:rPr lang="en-GB" dirty="0" err="1">
                <a:effectLst/>
              </a:rPr>
              <a:t>proident</a:t>
            </a:r>
            <a:r>
              <a:rPr lang="en-GB" dirty="0">
                <a:effectLst/>
              </a:rPr>
              <a:t>, sunt in culpa qui </a:t>
            </a:r>
            <a:r>
              <a:rPr lang="en-GB" dirty="0" err="1">
                <a:effectLst/>
              </a:rPr>
              <a:t>officia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deserunt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mollit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anim</a:t>
            </a:r>
            <a:r>
              <a:rPr lang="en-GB" dirty="0">
                <a:effectLst/>
              </a:rPr>
              <a:t> id </a:t>
            </a:r>
            <a:r>
              <a:rPr lang="en-GB" dirty="0" err="1">
                <a:effectLst/>
              </a:rPr>
              <a:t>est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laborum</a:t>
            </a:r>
            <a:r>
              <a:rPr lang="en-GB" dirty="0">
                <a:effectLst/>
              </a:rPr>
              <a:t>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3B7CF3F9-800B-66B0-5BE3-41C320513A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13894" y="4005547"/>
            <a:ext cx="3950810" cy="1610056"/>
          </a:xfrm>
        </p:spPr>
        <p:txBody>
          <a:bodyPr wrap="square">
            <a:spAutoFit/>
          </a:bodyPr>
          <a:lstStyle>
            <a:lvl1pPr marL="0" indent="0" algn="l">
              <a:lnSpc>
                <a:spcPts val="1700"/>
              </a:lnSpc>
              <a:buNone/>
              <a:defRPr sz="1200" b="0">
                <a:solidFill>
                  <a:schemeClr val="bg1"/>
                </a:solidFill>
                <a:latin typeface="Nunito Sans" pitchFamily="2" charset="77"/>
              </a:defRPr>
            </a:lvl1pPr>
          </a:lstStyle>
          <a:p>
            <a:r>
              <a:rPr lang="en-GB" dirty="0">
                <a:effectLst/>
              </a:rPr>
              <a:t>Lorem ipsum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sit </a:t>
            </a:r>
            <a:r>
              <a:rPr lang="en-GB" dirty="0" err="1">
                <a:effectLst/>
              </a:rPr>
              <a:t>amet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consectetur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adipiscing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elit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sed</a:t>
            </a:r>
            <a:r>
              <a:rPr lang="en-GB" dirty="0">
                <a:effectLst/>
              </a:rPr>
              <a:t> do </a:t>
            </a:r>
            <a:r>
              <a:rPr lang="en-GB" dirty="0" err="1">
                <a:effectLst/>
              </a:rPr>
              <a:t>eiusmod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tempor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incididunt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labore et dolore magna </a:t>
            </a:r>
            <a:r>
              <a:rPr lang="en-GB" dirty="0" err="1">
                <a:effectLst/>
              </a:rPr>
              <a:t>aliqua</a:t>
            </a:r>
            <a:r>
              <a:rPr lang="en-GB" dirty="0">
                <a:effectLst/>
              </a:rPr>
              <a:t>. Ut </a:t>
            </a:r>
            <a:r>
              <a:rPr lang="en-GB" dirty="0" err="1">
                <a:effectLst/>
              </a:rPr>
              <a:t>enim</a:t>
            </a:r>
            <a:r>
              <a:rPr lang="en-GB" dirty="0">
                <a:effectLst/>
              </a:rPr>
              <a:t> ad minim </a:t>
            </a:r>
            <a:r>
              <a:rPr lang="en-GB" dirty="0" err="1">
                <a:effectLst/>
              </a:rPr>
              <a:t>veniam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quis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nostrud</a:t>
            </a:r>
            <a:r>
              <a:rPr lang="en-GB" dirty="0">
                <a:effectLst/>
              </a:rPr>
              <a:t> exercitation </a:t>
            </a:r>
            <a:r>
              <a:rPr lang="en-GB" dirty="0" err="1">
                <a:effectLst/>
              </a:rPr>
              <a:t>ullamco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laboris</a:t>
            </a:r>
            <a:r>
              <a:rPr lang="en-GB" dirty="0">
                <a:effectLst/>
              </a:rPr>
              <a:t> nisi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aliquip</a:t>
            </a:r>
            <a:r>
              <a:rPr lang="en-GB" dirty="0">
                <a:effectLst/>
              </a:rPr>
              <a:t> ex </a:t>
            </a:r>
            <a:r>
              <a:rPr lang="en-GB" dirty="0" err="1">
                <a:effectLst/>
              </a:rPr>
              <a:t>ea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commodo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consequat</a:t>
            </a:r>
            <a:r>
              <a:rPr lang="en-GB" dirty="0">
                <a:effectLst/>
              </a:rPr>
              <a:t>. Duis </a:t>
            </a:r>
            <a:r>
              <a:rPr lang="en-GB" dirty="0" err="1">
                <a:effectLst/>
              </a:rPr>
              <a:t>aute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irure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reprehenderit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voluptate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velit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esse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cillum</a:t>
            </a:r>
            <a:r>
              <a:rPr lang="en-GB" dirty="0">
                <a:effectLst/>
              </a:rPr>
              <a:t> dolore </a:t>
            </a:r>
            <a:r>
              <a:rPr lang="en-GB" dirty="0" err="1">
                <a:effectLst/>
              </a:rPr>
              <a:t>eu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fugiat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nulla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pariatur</a:t>
            </a:r>
            <a:r>
              <a:rPr lang="en-GB" dirty="0">
                <a:effectLst/>
              </a:rPr>
              <a:t>. </a:t>
            </a:r>
            <a:r>
              <a:rPr lang="en-GB" dirty="0" err="1">
                <a:effectLst/>
              </a:rPr>
              <a:t>Excepteur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sint</a:t>
            </a:r>
            <a:endParaRPr lang="en-GB" dirty="0">
              <a:effectLst/>
            </a:endParaRP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72EC304-2842-D2A7-87FC-150E9698D0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03893" y="1547266"/>
            <a:ext cx="3960812" cy="3274890"/>
          </a:xfrm>
        </p:spPr>
        <p:txBody>
          <a:bodyPr>
            <a:noAutofit/>
          </a:bodyPr>
          <a:lstStyle>
            <a:lvl1pPr marL="0" indent="0" algn="l">
              <a:lnSpc>
                <a:spcPts val="5700"/>
              </a:lnSpc>
              <a:buNone/>
              <a:defRPr sz="4400" b="0">
                <a:solidFill>
                  <a:schemeClr val="bg1"/>
                </a:solidFill>
                <a:latin typeface="Nunito Sans" pitchFamily="2" charset="77"/>
              </a:defRPr>
            </a:lvl1pPr>
          </a:lstStyle>
          <a:p>
            <a:pPr lvl="0"/>
            <a:r>
              <a:rPr lang="en-GB" dirty="0" err="1"/>
              <a:t>Dit</a:t>
            </a:r>
            <a:r>
              <a:rPr lang="en-GB" dirty="0"/>
              <a:t> is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voorbeeld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van </a:t>
            </a:r>
            <a:r>
              <a:rPr lang="en-GB" dirty="0" err="1"/>
              <a:t>een</a:t>
            </a:r>
            <a:r>
              <a:rPr lang="en-GB" dirty="0"/>
              <a:t> slide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77788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5">
    <p:bg>
      <p:bgPr>
        <a:solidFill>
          <a:srgbClr val="004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F3C5F90-D5A4-731F-8379-894A3AFBC8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9801" y="1362953"/>
            <a:ext cx="3542666" cy="4243100"/>
          </a:xfrm>
          <a:prstGeom prst="roundRect">
            <a:avLst>
              <a:gd name="adj" fmla="val 8448"/>
            </a:avLst>
          </a:prstGeom>
          <a:solidFill>
            <a:schemeClr val="bg1"/>
          </a:solidFill>
          <a:ln>
            <a:noFill/>
          </a:ln>
        </p:spPr>
        <p:txBody>
          <a:bodyPr wrap="square" lIns="540000" tIns="2430000" rIns="540000" bIns="450000" anchor="t" anchorCtr="0">
            <a:noAutofit/>
          </a:bodyPr>
          <a:lstStyle>
            <a:lvl1pPr marL="0" indent="0" algn="l">
              <a:buNone/>
              <a:defRPr sz="1200" b="0">
                <a:solidFill>
                  <a:srgbClr val="004E67"/>
                </a:solidFill>
                <a:latin typeface="Nunito Sans" pitchFamily="2" charset="77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r>
              <a:rPr lang="en-GB" dirty="0">
                <a:effectLst/>
              </a:rPr>
              <a:t>Lorem ipsum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sit </a:t>
            </a:r>
            <a:r>
              <a:rPr lang="en-GB" dirty="0" err="1">
                <a:effectLst/>
              </a:rPr>
              <a:t>amet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consectetur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adipiscing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elit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sed</a:t>
            </a:r>
            <a:r>
              <a:rPr lang="en-GB" dirty="0">
                <a:effectLst/>
              </a:rPr>
              <a:t> do </a:t>
            </a:r>
            <a:r>
              <a:rPr lang="en-GB" dirty="0" err="1">
                <a:effectLst/>
              </a:rPr>
              <a:t>eiusmod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tempor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incididunt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labore et dolore magna </a:t>
            </a:r>
            <a:r>
              <a:rPr lang="en-GB" dirty="0" err="1">
                <a:effectLst/>
              </a:rPr>
              <a:t>aliqua</a:t>
            </a:r>
            <a:r>
              <a:rPr lang="en-GB" dirty="0">
                <a:effectLst/>
              </a:rPr>
              <a:t>. Ut </a:t>
            </a:r>
            <a:r>
              <a:rPr lang="en-GB" dirty="0" err="1">
                <a:effectLst/>
              </a:rPr>
              <a:t>enim</a:t>
            </a:r>
            <a:r>
              <a:rPr lang="en-GB" dirty="0">
                <a:effectLst/>
              </a:rPr>
              <a:t> ad minim </a:t>
            </a:r>
            <a:r>
              <a:rPr lang="en-GB" dirty="0" err="1">
                <a:effectLst/>
              </a:rPr>
              <a:t>veniam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quis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nostrud</a:t>
            </a:r>
            <a:r>
              <a:rPr lang="en-GB" dirty="0">
                <a:effectLst/>
              </a:rPr>
              <a:t> exercitation </a:t>
            </a:r>
            <a:r>
              <a:rPr lang="en-GB" dirty="0" err="1">
                <a:effectLst/>
              </a:rPr>
              <a:t>ullamco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laboris</a:t>
            </a:r>
            <a:r>
              <a:rPr lang="en-GB" dirty="0">
                <a:effectLst/>
              </a:rPr>
              <a:t> nisi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aliquip</a:t>
            </a:r>
            <a:r>
              <a:rPr lang="en-GB" dirty="0">
                <a:effectLst/>
              </a:rPr>
              <a:t>.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5A7BFACF-6FEF-B5F2-E49B-F2C10BE4D5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99006" y="3428999"/>
            <a:ext cx="3361037" cy="460509"/>
          </a:xfrm>
        </p:spPr>
        <p:txBody>
          <a:bodyPr lIns="540000" rIns="540000">
            <a:noAutofit/>
          </a:bodyPr>
          <a:lstStyle>
            <a:lvl1pPr marL="0" indent="0" algn="l">
              <a:lnSpc>
                <a:spcPts val="1300"/>
              </a:lnSpc>
              <a:buNone/>
              <a:defRPr sz="1600" b="1">
                <a:solidFill>
                  <a:srgbClr val="004E67"/>
                </a:solidFill>
                <a:latin typeface="Nunito Sans" pitchFamily="2" charset="77"/>
              </a:defRPr>
            </a:lvl1pPr>
          </a:lstStyle>
          <a:p>
            <a:pPr lvl="0"/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7EF1081-F03E-FF69-83BF-631A1205C86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48184" y="1745058"/>
            <a:ext cx="1485900" cy="14843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L" dirty="0"/>
              <a:t>Icon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F2BF4DD6-87B6-3D7D-60E4-DC7B80FE4B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59779" y="1362954"/>
            <a:ext cx="3542666" cy="4243100"/>
          </a:xfrm>
          <a:prstGeom prst="roundRect">
            <a:avLst>
              <a:gd name="adj" fmla="val 8448"/>
            </a:avLst>
          </a:prstGeom>
          <a:solidFill>
            <a:schemeClr val="bg1"/>
          </a:solidFill>
          <a:ln>
            <a:noFill/>
          </a:ln>
        </p:spPr>
        <p:txBody>
          <a:bodyPr wrap="square" lIns="540000" tIns="2430000" rIns="540000" bIns="450000" anchor="t" anchorCtr="0">
            <a:noAutofit/>
          </a:bodyPr>
          <a:lstStyle>
            <a:lvl1pPr marL="0" indent="0" algn="l">
              <a:buNone/>
              <a:defRPr sz="1200" b="0">
                <a:solidFill>
                  <a:srgbClr val="004E67"/>
                </a:solidFill>
                <a:latin typeface="Nunito Sans" pitchFamily="2" charset="77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r>
              <a:rPr lang="en-GB" dirty="0">
                <a:effectLst/>
              </a:rPr>
              <a:t>Lorem ipsum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sit </a:t>
            </a:r>
            <a:r>
              <a:rPr lang="en-GB" dirty="0" err="1">
                <a:effectLst/>
              </a:rPr>
              <a:t>amet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consectetur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adipiscing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elit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sed</a:t>
            </a:r>
            <a:r>
              <a:rPr lang="en-GB" dirty="0">
                <a:effectLst/>
              </a:rPr>
              <a:t> do </a:t>
            </a:r>
            <a:r>
              <a:rPr lang="en-GB" dirty="0" err="1">
                <a:effectLst/>
              </a:rPr>
              <a:t>eiusmod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tempor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incididunt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labore et dolore magna </a:t>
            </a:r>
            <a:r>
              <a:rPr lang="en-GB" dirty="0" err="1">
                <a:effectLst/>
              </a:rPr>
              <a:t>aliqua</a:t>
            </a:r>
            <a:r>
              <a:rPr lang="en-GB" dirty="0">
                <a:effectLst/>
              </a:rPr>
              <a:t>. Ut </a:t>
            </a:r>
            <a:r>
              <a:rPr lang="en-GB" dirty="0" err="1">
                <a:effectLst/>
              </a:rPr>
              <a:t>enim</a:t>
            </a:r>
            <a:r>
              <a:rPr lang="en-GB" dirty="0">
                <a:effectLst/>
              </a:rPr>
              <a:t> ad minim </a:t>
            </a:r>
            <a:r>
              <a:rPr lang="en-GB" dirty="0" err="1">
                <a:effectLst/>
              </a:rPr>
              <a:t>veniam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quis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nostrud</a:t>
            </a:r>
            <a:r>
              <a:rPr lang="en-GB" dirty="0">
                <a:effectLst/>
              </a:rPr>
              <a:t> exercitation </a:t>
            </a:r>
            <a:r>
              <a:rPr lang="en-GB" dirty="0" err="1">
                <a:effectLst/>
              </a:rPr>
              <a:t>ullamco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laboris</a:t>
            </a:r>
            <a:r>
              <a:rPr lang="en-GB" dirty="0">
                <a:effectLst/>
              </a:rPr>
              <a:t> nisi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aliquip</a:t>
            </a:r>
            <a:r>
              <a:rPr lang="en-GB" dirty="0">
                <a:effectLst/>
              </a:rPr>
              <a:t>.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F1F9AA3D-1CC2-DCC1-45C8-8FD85F4302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38984" y="3429000"/>
            <a:ext cx="3361037" cy="460509"/>
          </a:xfrm>
        </p:spPr>
        <p:txBody>
          <a:bodyPr lIns="540000" rIns="540000">
            <a:noAutofit/>
          </a:bodyPr>
          <a:lstStyle>
            <a:lvl1pPr marL="0" indent="0" algn="l">
              <a:lnSpc>
                <a:spcPts val="1300"/>
              </a:lnSpc>
              <a:buNone/>
              <a:defRPr sz="1600" b="1">
                <a:solidFill>
                  <a:srgbClr val="004E67"/>
                </a:solidFill>
                <a:latin typeface="Nunito Sans" pitchFamily="2" charset="77"/>
              </a:defRPr>
            </a:lvl1pPr>
          </a:lstStyle>
          <a:p>
            <a:pPr lvl="0"/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61C789F2-514F-6017-0416-B67FB5E5541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088162" y="1745059"/>
            <a:ext cx="1485900" cy="1484313"/>
          </a:xfrm>
        </p:spPr>
        <p:txBody>
          <a:bodyPr/>
          <a:lstStyle/>
          <a:p>
            <a:r>
              <a:rPr lang="en-NL" dirty="0"/>
              <a:t>Icon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CAC5D9A-DFE0-AF4D-7A4D-53C09215D3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90" y="1813429"/>
            <a:ext cx="3480012" cy="2399342"/>
          </a:xfrm>
        </p:spPr>
        <p:txBody>
          <a:bodyPr>
            <a:noAutofit/>
          </a:bodyPr>
          <a:lstStyle>
            <a:lvl1pPr marL="0" indent="0" algn="l">
              <a:lnSpc>
                <a:spcPts val="3500"/>
              </a:lnSpc>
              <a:buNone/>
              <a:defRPr sz="3600" b="0">
                <a:solidFill>
                  <a:schemeClr val="bg1"/>
                </a:solidFill>
                <a:latin typeface="Nunito Sans" pitchFamily="2" charset="77"/>
              </a:defRPr>
            </a:lvl1pPr>
          </a:lstStyle>
          <a:p>
            <a:pPr lvl="0"/>
            <a:r>
              <a:rPr lang="en-GB" dirty="0" err="1"/>
              <a:t>Dit</a:t>
            </a:r>
            <a:r>
              <a:rPr lang="en-GB" dirty="0"/>
              <a:t> is </a:t>
            </a:r>
            <a:r>
              <a:rPr lang="en-GB" dirty="0" err="1"/>
              <a:t>een</a:t>
            </a:r>
            <a:r>
              <a:rPr lang="en-GB" dirty="0"/>
              <a:t> </a:t>
            </a:r>
          </a:p>
          <a:p>
            <a:pPr lvl="0"/>
            <a:r>
              <a:rPr lang="en-GB" dirty="0" err="1"/>
              <a:t>voorbeeld</a:t>
            </a:r>
            <a:endParaRPr lang="en-GB" dirty="0"/>
          </a:p>
          <a:p>
            <a:pPr lvl="0"/>
            <a:r>
              <a:rPr lang="en-GB" dirty="0"/>
              <a:t>slide</a:t>
            </a:r>
            <a:endParaRPr lang="en-NL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A5ED29FD-5536-8BA6-CB2E-D164DF972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791" y="3628629"/>
            <a:ext cx="3075438" cy="1828065"/>
          </a:xfrm>
        </p:spPr>
        <p:txBody>
          <a:bodyPr wrap="square">
            <a:spAutoFit/>
          </a:bodyPr>
          <a:lstStyle>
            <a:lvl1pPr marL="0" indent="0" algn="l">
              <a:lnSpc>
                <a:spcPts val="1700"/>
              </a:lnSpc>
              <a:buNone/>
              <a:defRPr sz="1200" b="0">
                <a:solidFill>
                  <a:schemeClr val="bg1"/>
                </a:solidFill>
                <a:latin typeface="Nunito Sans" pitchFamily="2" charset="77"/>
              </a:defRPr>
            </a:lvl1pPr>
          </a:lstStyle>
          <a:p>
            <a:r>
              <a:rPr lang="en-GB" dirty="0">
                <a:effectLst/>
              </a:rPr>
              <a:t>Lorem ipsum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sit </a:t>
            </a:r>
            <a:r>
              <a:rPr lang="en-GB" dirty="0" err="1">
                <a:effectLst/>
              </a:rPr>
              <a:t>amet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consectetur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adipiscing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elit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sed</a:t>
            </a:r>
            <a:r>
              <a:rPr lang="en-GB" dirty="0">
                <a:effectLst/>
              </a:rPr>
              <a:t> do </a:t>
            </a:r>
            <a:r>
              <a:rPr lang="en-GB" dirty="0" err="1">
                <a:effectLst/>
              </a:rPr>
              <a:t>eiusmod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tempor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incididunt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labore et dolore magna </a:t>
            </a:r>
            <a:r>
              <a:rPr lang="en-GB" dirty="0" err="1">
                <a:effectLst/>
              </a:rPr>
              <a:t>aliqua</a:t>
            </a:r>
            <a:r>
              <a:rPr lang="en-GB" dirty="0">
                <a:effectLst/>
              </a:rPr>
              <a:t>. Ut </a:t>
            </a:r>
            <a:r>
              <a:rPr lang="en-GB" dirty="0" err="1">
                <a:effectLst/>
              </a:rPr>
              <a:t>enim</a:t>
            </a:r>
            <a:r>
              <a:rPr lang="en-GB" dirty="0">
                <a:effectLst/>
              </a:rPr>
              <a:t> ad minim </a:t>
            </a:r>
            <a:r>
              <a:rPr lang="en-GB" dirty="0" err="1">
                <a:effectLst/>
              </a:rPr>
              <a:t>veniam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quis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nostrud</a:t>
            </a:r>
            <a:r>
              <a:rPr lang="en-GB" dirty="0">
                <a:effectLst/>
              </a:rPr>
              <a:t> exercitation </a:t>
            </a:r>
            <a:r>
              <a:rPr lang="en-GB" dirty="0" err="1">
                <a:effectLst/>
              </a:rPr>
              <a:t>ullamco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laboris</a:t>
            </a:r>
            <a:r>
              <a:rPr lang="en-GB" dirty="0">
                <a:effectLst/>
              </a:rPr>
              <a:t> nisi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aliquip</a:t>
            </a:r>
            <a:r>
              <a:rPr lang="en-GB" dirty="0">
                <a:effectLst/>
              </a:rPr>
              <a:t> ex </a:t>
            </a:r>
            <a:r>
              <a:rPr lang="en-GB" dirty="0" err="1">
                <a:effectLst/>
              </a:rPr>
              <a:t>ea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commodo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consequat</a:t>
            </a:r>
            <a:r>
              <a:rPr lang="en-GB" dirty="0">
                <a:effectLst/>
              </a:rPr>
              <a:t>. Duis </a:t>
            </a:r>
            <a:r>
              <a:rPr lang="en-GB" dirty="0" err="1">
                <a:effectLst/>
              </a:rPr>
              <a:t>aute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irure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reprehenderit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voluptate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velit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esse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cillum</a:t>
            </a:r>
            <a:r>
              <a:rPr lang="en-GB" dirty="0">
                <a:effectLst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38889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6">
    <p:bg>
      <p:bgPr>
        <a:solidFill>
          <a:srgbClr val="004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CAC5D9A-DFE0-AF4D-7A4D-53C09215D3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64718" y="1813429"/>
            <a:ext cx="3480012" cy="2268714"/>
          </a:xfrm>
        </p:spPr>
        <p:txBody>
          <a:bodyPr>
            <a:noAutofit/>
          </a:bodyPr>
          <a:lstStyle>
            <a:lvl1pPr marL="0" indent="0" algn="l">
              <a:lnSpc>
                <a:spcPts val="3500"/>
              </a:lnSpc>
              <a:buNone/>
              <a:defRPr sz="3600" b="0">
                <a:solidFill>
                  <a:schemeClr val="bg1"/>
                </a:solidFill>
                <a:latin typeface="Nunito Sans" pitchFamily="2" charset="77"/>
              </a:defRPr>
            </a:lvl1pPr>
          </a:lstStyle>
          <a:p>
            <a:pPr lvl="0"/>
            <a:r>
              <a:rPr lang="en-GB" dirty="0" err="1"/>
              <a:t>Dit</a:t>
            </a:r>
            <a:r>
              <a:rPr lang="en-GB" dirty="0"/>
              <a:t> is </a:t>
            </a:r>
            <a:r>
              <a:rPr lang="en-GB" dirty="0" err="1"/>
              <a:t>een</a:t>
            </a:r>
            <a:r>
              <a:rPr lang="en-GB" dirty="0"/>
              <a:t> </a:t>
            </a:r>
          </a:p>
          <a:p>
            <a:pPr lvl="0"/>
            <a:r>
              <a:rPr lang="en-GB" dirty="0" err="1"/>
              <a:t>voorbeeld</a:t>
            </a:r>
            <a:endParaRPr lang="en-GB" dirty="0"/>
          </a:p>
          <a:p>
            <a:pPr lvl="0"/>
            <a:r>
              <a:rPr lang="en-GB" dirty="0"/>
              <a:t>slide</a:t>
            </a:r>
            <a:endParaRPr lang="en-NL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A5ED29FD-5536-8BA6-CB2E-D164DF972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74719" y="3628629"/>
            <a:ext cx="3480012" cy="1610056"/>
          </a:xfrm>
        </p:spPr>
        <p:txBody>
          <a:bodyPr wrap="square">
            <a:spAutoFit/>
          </a:bodyPr>
          <a:lstStyle>
            <a:lvl1pPr marL="0" indent="0" algn="l">
              <a:lnSpc>
                <a:spcPts val="1700"/>
              </a:lnSpc>
              <a:buNone/>
              <a:defRPr sz="1200" b="0">
                <a:solidFill>
                  <a:schemeClr val="bg1"/>
                </a:solidFill>
                <a:latin typeface="Nunito Sans" pitchFamily="2" charset="77"/>
              </a:defRPr>
            </a:lvl1pPr>
          </a:lstStyle>
          <a:p>
            <a:r>
              <a:rPr lang="en-GB" dirty="0">
                <a:effectLst/>
              </a:rPr>
              <a:t>Lorem ipsum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sit </a:t>
            </a:r>
            <a:r>
              <a:rPr lang="en-GB" dirty="0" err="1">
                <a:effectLst/>
              </a:rPr>
              <a:t>amet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consectetur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adipiscing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elit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sed</a:t>
            </a:r>
            <a:r>
              <a:rPr lang="en-GB" dirty="0">
                <a:effectLst/>
              </a:rPr>
              <a:t> do </a:t>
            </a:r>
            <a:r>
              <a:rPr lang="en-GB" dirty="0" err="1">
                <a:effectLst/>
              </a:rPr>
              <a:t>eiusmod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tempor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incididunt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labore et dolore magna </a:t>
            </a:r>
            <a:r>
              <a:rPr lang="en-GB" dirty="0" err="1">
                <a:effectLst/>
              </a:rPr>
              <a:t>aliqua</a:t>
            </a:r>
            <a:r>
              <a:rPr lang="en-GB" dirty="0">
                <a:effectLst/>
              </a:rPr>
              <a:t>. Ut </a:t>
            </a:r>
            <a:r>
              <a:rPr lang="en-GB" dirty="0" err="1">
                <a:effectLst/>
              </a:rPr>
              <a:t>enim</a:t>
            </a:r>
            <a:r>
              <a:rPr lang="en-GB" dirty="0">
                <a:effectLst/>
              </a:rPr>
              <a:t> ad minim </a:t>
            </a:r>
            <a:r>
              <a:rPr lang="en-GB" dirty="0" err="1">
                <a:effectLst/>
              </a:rPr>
              <a:t>veniam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quis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nostrud</a:t>
            </a:r>
            <a:r>
              <a:rPr lang="en-GB" dirty="0">
                <a:effectLst/>
              </a:rPr>
              <a:t> exercitation </a:t>
            </a:r>
            <a:r>
              <a:rPr lang="en-GB" dirty="0" err="1">
                <a:effectLst/>
              </a:rPr>
              <a:t>ullamco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laboris</a:t>
            </a:r>
            <a:r>
              <a:rPr lang="en-GB" dirty="0">
                <a:effectLst/>
              </a:rPr>
              <a:t> nisi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aliquip</a:t>
            </a:r>
            <a:r>
              <a:rPr lang="en-GB" dirty="0">
                <a:effectLst/>
              </a:rPr>
              <a:t> ex </a:t>
            </a:r>
            <a:r>
              <a:rPr lang="en-GB" dirty="0" err="1">
                <a:effectLst/>
              </a:rPr>
              <a:t>ea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commodo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consequat</a:t>
            </a:r>
            <a:r>
              <a:rPr lang="en-GB" dirty="0">
                <a:effectLst/>
              </a:rPr>
              <a:t>. Duis </a:t>
            </a:r>
            <a:r>
              <a:rPr lang="en-GB" dirty="0" err="1">
                <a:effectLst/>
              </a:rPr>
              <a:t>aute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irure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reprehenderit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voluptate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velit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esse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cillum</a:t>
            </a:r>
            <a:r>
              <a:rPr lang="en-GB" dirty="0">
                <a:effectLst/>
              </a:rPr>
              <a:t> .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948A0CC-41B3-00AA-B6BA-F57646E60C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9627" y="1362954"/>
            <a:ext cx="3542666" cy="4243100"/>
          </a:xfrm>
          <a:prstGeom prst="roundRect">
            <a:avLst>
              <a:gd name="adj" fmla="val 8448"/>
            </a:avLst>
          </a:prstGeom>
          <a:solidFill>
            <a:schemeClr val="bg1"/>
          </a:solidFill>
          <a:ln>
            <a:noFill/>
          </a:ln>
        </p:spPr>
        <p:txBody>
          <a:bodyPr wrap="square" lIns="540000" tIns="2430000" rIns="540000" bIns="450000" anchor="t" anchorCtr="0">
            <a:noAutofit/>
          </a:bodyPr>
          <a:lstStyle>
            <a:lvl1pPr marL="0" indent="0" algn="l">
              <a:buNone/>
              <a:defRPr sz="1200" b="0">
                <a:solidFill>
                  <a:srgbClr val="004E67"/>
                </a:solidFill>
                <a:latin typeface="Nunito Sans" pitchFamily="2" charset="77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r>
              <a:rPr lang="en-GB" dirty="0">
                <a:effectLst/>
              </a:rPr>
              <a:t>Lorem ipsum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sit </a:t>
            </a:r>
            <a:r>
              <a:rPr lang="en-GB" dirty="0" err="1">
                <a:effectLst/>
              </a:rPr>
              <a:t>amet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consectetur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adipiscing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elit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sed</a:t>
            </a:r>
            <a:r>
              <a:rPr lang="en-GB" dirty="0">
                <a:effectLst/>
              </a:rPr>
              <a:t> do </a:t>
            </a:r>
            <a:r>
              <a:rPr lang="en-GB" dirty="0" err="1">
                <a:effectLst/>
              </a:rPr>
              <a:t>eiusmod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tempor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incididunt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labore et dolore magna </a:t>
            </a:r>
            <a:r>
              <a:rPr lang="en-GB" dirty="0" err="1">
                <a:effectLst/>
              </a:rPr>
              <a:t>aliqua</a:t>
            </a:r>
            <a:r>
              <a:rPr lang="en-GB" dirty="0">
                <a:effectLst/>
              </a:rPr>
              <a:t>. Ut </a:t>
            </a:r>
            <a:r>
              <a:rPr lang="en-GB" dirty="0" err="1">
                <a:effectLst/>
              </a:rPr>
              <a:t>enim</a:t>
            </a:r>
            <a:r>
              <a:rPr lang="en-GB" dirty="0">
                <a:effectLst/>
              </a:rPr>
              <a:t> ad minim </a:t>
            </a:r>
            <a:r>
              <a:rPr lang="en-GB" dirty="0" err="1">
                <a:effectLst/>
              </a:rPr>
              <a:t>veniam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quis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nostrud</a:t>
            </a:r>
            <a:r>
              <a:rPr lang="en-GB" dirty="0">
                <a:effectLst/>
              </a:rPr>
              <a:t> exercitation </a:t>
            </a:r>
            <a:r>
              <a:rPr lang="en-GB" dirty="0" err="1">
                <a:effectLst/>
              </a:rPr>
              <a:t>ullamco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laboris</a:t>
            </a:r>
            <a:r>
              <a:rPr lang="en-GB" dirty="0">
                <a:effectLst/>
              </a:rPr>
              <a:t> nisi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aliquip</a:t>
            </a:r>
            <a:r>
              <a:rPr lang="en-GB" dirty="0">
                <a:effectLst/>
              </a:rPr>
              <a:t>.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CA197628-0805-DFC7-4B67-F92F6FFAAA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8832" y="3429000"/>
            <a:ext cx="3361037" cy="460509"/>
          </a:xfrm>
        </p:spPr>
        <p:txBody>
          <a:bodyPr lIns="540000" rIns="540000">
            <a:noAutofit/>
          </a:bodyPr>
          <a:lstStyle>
            <a:lvl1pPr marL="0" indent="0" algn="l">
              <a:lnSpc>
                <a:spcPts val="1300"/>
              </a:lnSpc>
              <a:buNone/>
              <a:defRPr sz="1600" b="1">
                <a:solidFill>
                  <a:srgbClr val="004E67"/>
                </a:solidFill>
                <a:latin typeface="Nunito Sans" pitchFamily="2" charset="77"/>
              </a:defRPr>
            </a:lvl1pPr>
          </a:lstStyle>
          <a:p>
            <a:pPr lvl="0"/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0D24BA57-F826-5CBA-D098-92E445A12DA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608010" y="1745059"/>
            <a:ext cx="1485900" cy="1484313"/>
          </a:xfrm>
        </p:spPr>
        <p:txBody>
          <a:bodyPr/>
          <a:lstStyle/>
          <a:p>
            <a:r>
              <a:rPr lang="en-NL" dirty="0"/>
              <a:t>Icon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2D5AB4D5-944D-743E-667A-2A6E95AC8F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9605" y="1362954"/>
            <a:ext cx="3542666" cy="4243100"/>
          </a:xfrm>
          <a:prstGeom prst="roundRect">
            <a:avLst>
              <a:gd name="adj" fmla="val 8448"/>
            </a:avLst>
          </a:prstGeom>
          <a:solidFill>
            <a:schemeClr val="bg1"/>
          </a:solidFill>
          <a:ln>
            <a:noFill/>
          </a:ln>
        </p:spPr>
        <p:txBody>
          <a:bodyPr wrap="square" lIns="540000" tIns="2430000" rIns="540000" bIns="450000" anchor="t" anchorCtr="0">
            <a:noAutofit/>
          </a:bodyPr>
          <a:lstStyle>
            <a:lvl1pPr marL="0" indent="0" algn="l">
              <a:buNone/>
              <a:defRPr sz="1200" b="0">
                <a:solidFill>
                  <a:srgbClr val="004E67"/>
                </a:solidFill>
                <a:latin typeface="Nunito Sans" pitchFamily="2" charset="77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r>
              <a:rPr lang="en-GB" dirty="0">
                <a:effectLst/>
              </a:rPr>
              <a:t>Lorem ipsum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sit </a:t>
            </a:r>
            <a:r>
              <a:rPr lang="en-GB" dirty="0" err="1">
                <a:effectLst/>
              </a:rPr>
              <a:t>amet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consectetur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adipiscing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elit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sed</a:t>
            </a:r>
            <a:r>
              <a:rPr lang="en-GB" dirty="0">
                <a:effectLst/>
              </a:rPr>
              <a:t> do </a:t>
            </a:r>
            <a:r>
              <a:rPr lang="en-GB" dirty="0" err="1">
                <a:effectLst/>
              </a:rPr>
              <a:t>eiusmod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tempor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incididunt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labore et dolore magna </a:t>
            </a:r>
            <a:r>
              <a:rPr lang="en-GB" dirty="0" err="1">
                <a:effectLst/>
              </a:rPr>
              <a:t>aliqua</a:t>
            </a:r>
            <a:r>
              <a:rPr lang="en-GB" dirty="0">
                <a:effectLst/>
              </a:rPr>
              <a:t>. Ut </a:t>
            </a:r>
            <a:r>
              <a:rPr lang="en-GB" dirty="0" err="1">
                <a:effectLst/>
              </a:rPr>
              <a:t>enim</a:t>
            </a:r>
            <a:r>
              <a:rPr lang="en-GB" dirty="0">
                <a:effectLst/>
              </a:rPr>
              <a:t> ad minim </a:t>
            </a:r>
            <a:r>
              <a:rPr lang="en-GB" dirty="0" err="1">
                <a:effectLst/>
              </a:rPr>
              <a:t>veniam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quis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nostrud</a:t>
            </a:r>
            <a:r>
              <a:rPr lang="en-GB" dirty="0">
                <a:effectLst/>
              </a:rPr>
              <a:t> exercitation </a:t>
            </a:r>
            <a:r>
              <a:rPr lang="en-GB" dirty="0" err="1">
                <a:effectLst/>
              </a:rPr>
              <a:t>ullamco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laboris</a:t>
            </a:r>
            <a:r>
              <a:rPr lang="en-GB" dirty="0">
                <a:effectLst/>
              </a:rPr>
              <a:t> nisi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aliquip</a:t>
            </a:r>
            <a:r>
              <a:rPr lang="en-GB" dirty="0">
                <a:effectLst/>
              </a:rPr>
              <a:t>.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512EBCC-D178-54A8-E418-283D751FD7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98810" y="3429000"/>
            <a:ext cx="3361037" cy="460509"/>
          </a:xfrm>
        </p:spPr>
        <p:txBody>
          <a:bodyPr lIns="540000" rIns="540000">
            <a:noAutofit/>
          </a:bodyPr>
          <a:lstStyle>
            <a:lvl1pPr marL="0" indent="0" algn="l">
              <a:lnSpc>
                <a:spcPts val="1300"/>
              </a:lnSpc>
              <a:buNone/>
              <a:defRPr sz="1600" b="1">
                <a:solidFill>
                  <a:srgbClr val="004E67"/>
                </a:solidFill>
                <a:latin typeface="Nunito Sans" pitchFamily="2" charset="77"/>
              </a:defRPr>
            </a:lvl1pPr>
          </a:lstStyle>
          <a:p>
            <a:pPr lvl="0"/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6FF452E0-C853-03AF-7385-D460E802037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347988" y="1745059"/>
            <a:ext cx="1485900" cy="1484313"/>
          </a:xfrm>
        </p:spPr>
        <p:txBody>
          <a:bodyPr/>
          <a:lstStyle/>
          <a:p>
            <a:r>
              <a:rPr lang="en-NL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6637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4C249C18-7794-3151-B6F2-1D7A7E0944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0" y="11"/>
            <a:ext cx="6096000" cy="6863474"/>
          </a:xfrm>
          <a:custGeom>
            <a:avLst/>
            <a:gdLst>
              <a:gd name="connsiteX0" fmla="*/ 365648 w 4280174"/>
              <a:gd name="connsiteY0" fmla="*/ 0 h 6857990"/>
              <a:gd name="connsiteX1" fmla="*/ 4280174 w 4280174"/>
              <a:gd name="connsiteY1" fmla="*/ 0 h 6857990"/>
              <a:gd name="connsiteX2" fmla="*/ 4280174 w 4280174"/>
              <a:gd name="connsiteY2" fmla="*/ 6857990 h 6857990"/>
              <a:gd name="connsiteX3" fmla="*/ 365648 w 4280174"/>
              <a:gd name="connsiteY3" fmla="*/ 6857990 h 6857990"/>
              <a:gd name="connsiteX4" fmla="*/ 360213 w 4280174"/>
              <a:gd name="connsiteY4" fmla="*/ 6835040 h 6857990"/>
              <a:gd name="connsiteX5" fmla="*/ 0 w 4280174"/>
              <a:gd name="connsiteY5" fmla="*/ 3428996 h 6857990"/>
              <a:gd name="connsiteX6" fmla="*/ 360213 w 4280174"/>
              <a:gd name="connsiteY6" fmla="*/ 22952 h 6857990"/>
              <a:gd name="connsiteX0" fmla="*/ 365648 w 5818028"/>
              <a:gd name="connsiteY0" fmla="*/ 0 h 6885699"/>
              <a:gd name="connsiteX1" fmla="*/ 4280174 w 5818028"/>
              <a:gd name="connsiteY1" fmla="*/ 0 h 6885699"/>
              <a:gd name="connsiteX2" fmla="*/ 5818028 w 5818028"/>
              <a:gd name="connsiteY2" fmla="*/ 6885699 h 6885699"/>
              <a:gd name="connsiteX3" fmla="*/ 365648 w 5818028"/>
              <a:gd name="connsiteY3" fmla="*/ 6857990 h 6885699"/>
              <a:gd name="connsiteX4" fmla="*/ 360213 w 5818028"/>
              <a:gd name="connsiteY4" fmla="*/ 6835040 h 6885699"/>
              <a:gd name="connsiteX5" fmla="*/ 0 w 5818028"/>
              <a:gd name="connsiteY5" fmla="*/ 3428996 h 6885699"/>
              <a:gd name="connsiteX6" fmla="*/ 360213 w 5818028"/>
              <a:gd name="connsiteY6" fmla="*/ 22952 h 6885699"/>
              <a:gd name="connsiteX7" fmla="*/ 365648 w 5818028"/>
              <a:gd name="connsiteY7" fmla="*/ 0 h 6885699"/>
              <a:gd name="connsiteX0" fmla="*/ 365648 w 5818028"/>
              <a:gd name="connsiteY0" fmla="*/ 13855 h 6899554"/>
              <a:gd name="connsiteX1" fmla="*/ 5804174 w 5818028"/>
              <a:gd name="connsiteY1" fmla="*/ 0 h 6899554"/>
              <a:gd name="connsiteX2" fmla="*/ 5818028 w 5818028"/>
              <a:gd name="connsiteY2" fmla="*/ 6899554 h 6899554"/>
              <a:gd name="connsiteX3" fmla="*/ 365648 w 5818028"/>
              <a:gd name="connsiteY3" fmla="*/ 6871845 h 6899554"/>
              <a:gd name="connsiteX4" fmla="*/ 360213 w 5818028"/>
              <a:gd name="connsiteY4" fmla="*/ 6848895 h 6899554"/>
              <a:gd name="connsiteX5" fmla="*/ 0 w 5818028"/>
              <a:gd name="connsiteY5" fmla="*/ 3442851 h 6899554"/>
              <a:gd name="connsiteX6" fmla="*/ 360213 w 5818028"/>
              <a:gd name="connsiteY6" fmla="*/ 36807 h 6899554"/>
              <a:gd name="connsiteX7" fmla="*/ 365648 w 5818028"/>
              <a:gd name="connsiteY7" fmla="*/ 13855 h 6899554"/>
              <a:gd name="connsiteX0" fmla="*/ 365648 w 5818028"/>
              <a:gd name="connsiteY0" fmla="*/ 13855 h 6874154"/>
              <a:gd name="connsiteX1" fmla="*/ 5804174 w 5818028"/>
              <a:gd name="connsiteY1" fmla="*/ 0 h 6874154"/>
              <a:gd name="connsiteX2" fmla="*/ 5818028 w 5818028"/>
              <a:gd name="connsiteY2" fmla="*/ 6874154 h 6874154"/>
              <a:gd name="connsiteX3" fmla="*/ 365648 w 5818028"/>
              <a:gd name="connsiteY3" fmla="*/ 6871845 h 6874154"/>
              <a:gd name="connsiteX4" fmla="*/ 360213 w 5818028"/>
              <a:gd name="connsiteY4" fmla="*/ 6848895 h 6874154"/>
              <a:gd name="connsiteX5" fmla="*/ 0 w 5818028"/>
              <a:gd name="connsiteY5" fmla="*/ 3442851 h 6874154"/>
              <a:gd name="connsiteX6" fmla="*/ 360213 w 5818028"/>
              <a:gd name="connsiteY6" fmla="*/ 36807 h 6874154"/>
              <a:gd name="connsiteX7" fmla="*/ 365648 w 5818028"/>
              <a:gd name="connsiteY7" fmla="*/ 13855 h 6874154"/>
              <a:gd name="connsiteX0" fmla="*/ 365648 w 5818028"/>
              <a:gd name="connsiteY0" fmla="*/ 0 h 6860299"/>
              <a:gd name="connsiteX1" fmla="*/ 5772424 w 5818028"/>
              <a:gd name="connsiteY1" fmla="*/ 2020 h 6860299"/>
              <a:gd name="connsiteX2" fmla="*/ 5818028 w 5818028"/>
              <a:gd name="connsiteY2" fmla="*/ 6860299 h 6860299"/>
              <a:gd name="connsiteX3" fmla="*/ 365648 w 5818028"/>
              <a:gd name="connsiteY3" fmla="*/ 6857990 h 6860299"/>
              <a:gd name="connsiteX4" fmla="*/ 360213 w 5818028"/>
              <a:gd name="connsiteY4" fmla="*/ 6835040 h 6860299"/>
              <a:gd name="connsiteX5" fmla="*/ 0 w 5818028"/>
              <a:gd name="connsiteY5" fmla="*/ 3428996 h 6860299"/>
              <a:gd name="connsiteX6" fmla="*/ 360213 w 5818028"/>
              <a:gd name="connsiteY6" fmla="*/ 22952 h 6860299"/>
              <a:gd name="connsiteX7" fmla="*/ 365648 w 5818028"/>
              <a:gd name="connsiteY7" fmla="*/ 0 h 6860299"/>
              <a:gd name="connsiteX0" fmla="*/ 365648 w 5773578"/>
              <a:gd name="connsiteY0" fmla="*/ 0 h 6863474"/>
              <a:gd name="connsiteX1" fmla="*/ 5772424 w 5773578"/>
              <a:gd name="connsiteY1" fmla="*/ 2020 h 6863474"/>
              <a:gd name="connsiteX2" fmla="*/ 5773578 w 5773578"/>
              <a:gd name="connsiteY2" fmla="*/ 6863474 h 6863474"/>
              <a:gd name="connsiteX3" fmla="*/ 365648 w 5773578"/>
              <a:gd name="connsiteY3" fmla="*/ 6857990 h 6863474"/>
              <a:gd name="connsiteX4" fmla="*/ 360213 w 5773578"/>
              <a:gd name="connsiteY4" fmla="*/ 6835040 h 6863474"/>
              <a:gd name="connsiteX5" fmla="*/ 0 w 5773578"/>
              <a:gd name="connsiteY5" fmla="*/ 3428996 h 6863474"/>
              <a:gd name="connsiteX6" fmla="*/ 360213 w 5773578"/>
              <a:gd name="connsiteY6" fmla="*/ 22952 h 6863474"/>
              <a:gd name="connsiteX7" fmla="*/ 365648 w 5773578"/>
              <a:gd name="connsiteY7" fmla="*/ 0 h 686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3578" h="6863474">
                <a:moveTo>
                  <a:pt x="365648" y="0"/>
                </a:moveTo>
                <a:lnTo>
                  <a:pt x="5772424" y="2020"/>
                </a:lnTo>
                <a:cubicBezTo>
                  <a:pt x="5772809" y="2289171"/>
                  <a:pt x="5773193" y="4576323"/>
                  <a:pt x="5773578" y="6863474"/>
                </a:cubicBezTo>
                <a:lnTo>
                  <a:pt x="365648" y="6857990"/>
                </a:lnTo>
                <a:lnTo>
                  <a:pt x="360213" y="6835040"/>
                </a:lnTo>
                <a:cubicBezTo>
                  <a:pt x="128263" y="5788159"/>
                  <a:pt x="0" y="4637172"/>
                  <a:pt x="0" y="3428996"/>
                </a:cubicBezTo>
                <a:cubicBezTo>
                  <a:pt x="0" y="2220821"/>
                  <a:pt x="128263" y="1069834"/>
                  <a:pt x="360213" y="22952"/>
                </a:cubicBezTo>
                <a:lnTo>
                  <a:pt x="365648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NL" dirty="0"/>
              <a:t>Plaats afbeelding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502D3442-82C0-C19C-C140-2BF7234F02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03893" y="2586043"/>
            <a:ext cx="4788107" cy="2943899"/>
          </a:xfrm>
        </p:spPr>
        <p:txBody>
          <a:bodyPr>
            <a:noAutofit/>
          </a:bodyPr>
          <a:lstStyle>
            <a:lvl1pPr marL="0" indent="0" algn="l">
              <a:lnSpc>
                <a:spcPts val="5700"/>
              </a:lnSpc>
              <a:buNone/>
              <a:defRPr sz="5400" b="0">
                <a:solidFill>
                  <a:srgbClr val="004E67"/>
                </a:solidFill>
                <a:latin typeface="Nunito Sans" pitchFamily="2" charset="77"/>
              </a:defRPr>
            </a:lvl1pPr>
          </a:lstStyle>
          <a:p>
            <a:pPr lvl="0"/>
            <a:r>
              <a:rPr lang="en-GB" dirty="0" err="1"/>
              <a:t>Dit</a:t>
            </a:r>
            <a:r>
              <a:rPr lang="en-GB" dirty="0"/>
              <a:t> is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voorbeeld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eindslide</a:t>
            </a:r>
            <a:endParaRPr lang="en-NL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314C1D8-EAF5-C1FB-6F46-9B2D9A1A6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13894" y="5125117"/>
            <a:ext cx="3950810" cy="738023"/>
          </a:xfrm>
        </p:spPr>
        <p:txBody>
          <a:bodyPr wrap="square">
            <a:spAutoFit/>
          </a:bodyPr>
          <a:lstStyle>
            <a:lvl1pPr marL="0" indent="0" algn="l">
              <a:lnSpc>
                <a:spcPts val="1700"/>
              </a:lnSpc>
              <a:buNone/>
              <a:defRPr sz="1200" b="0">
                <a:solidFill>
                  <a:srgbClr val="004E67"/>
                </a:solidFill>
                <a:latin typeface="Nunito Sans" pitchFamily="2" charset="77"/>
              </a:defRPr>
            </a:lvl1pPr>
          </a:lstStyle>
          <a:p>
            <a:r>
              <a:rPr lang="en-GB" dirty="0">
                <a:effectLst/>
              </a:rPr>
              <a:t>Lorem ipsum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sit </a:t>
            </a:r>
            <a:r>
              <a:rPr lang="en-GB" dirty="0" err="1">
                <a:effectLst/>
              </a:rPr>
              <a:t>amet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consectetur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adipiscing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elit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sed</a:t>
            </a:r>
            <a:r>
              <a:rPr lang="en-GB" dirty="0">
                <a:effectLst/>
              </a:rPr>
              <a:t> do </a:t>
            </a:r>
            <a:r>
              <a:rPr lang="en-GB" dirty="0" err="1">
                <a:effectLst/>
              </a:rPr>
              <a:t>eiusmod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tempor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incididunt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labore et dolore magna </a:t>
            </a:r>
            <a:r>
              <a:rPr lang="en-GB" dirty="0" err="1">
                <a:effectLst/>
              </a:rPr>
              <a:t>aliqua</a:t>
            </a:r>
            <a:r>
              <a:rPr lang="en-GB" dirty="0">
                <a:effectLst/>
              </a:rPr>
              <a:t>. Ut </a:t>
            </a:r>
            <a:r>
              <a:rPr lang="en-GB" dirty="0" err="1">
                <a:effectLst/>
              </a:rPr>
              <a:t>enim</a:t>
            </a:r>
            <a:r>
              <a:rPr lang="en-GB" dirty="0">
                <a:effectLst/>
              </a:rPr>
              <a:t> ad mini.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7947890B-6AA9-8853-2664-C5CB557E35C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434774" y="822545"/>
            <a:ext cx="1485900" cy="1484313"/>
          </a:xfrm>
        </p:spPr>
        <p:txBody>
          <a:bodyPr/>
          <a:lstStyle/>
          <a:p>
            <a:r>
              <a:rPr lang="en-NL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81932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67EB7B5-53CC-EF31-C976-07502E4EB7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3227813"/>
            <a:ext cx="10537825" cy="1179455"/>
          </a:xfrm>
        </p:spPr>
        <p:txBody>
          <a:bodyPr>
            <a:normAutofit/>
          </a:bodyPr>
          <a:lstStyle>
            <a:lvl1pPr marL="0" indent="0" algn="ctr">
              <a:buNone/>
              <a:defRPr sz="6600" b="0">
                <a:solidFill>
                  <a:srgbClr val="004E67"/>
                </a:solidFill>
                <a:latin typeface="Nunito Sans" pitchFamily="2" charset="77"/>
              </a:defRPr>
            </a:lvl1pPr>
          </a:lstStyle>
          <a:p>
            <a:pPr lvl="0"/>
            <a:r>
              <a:rPr lang="en-GB" dirty="0" err="1"/>
              <a:t>Dit</a:t>
            </a:r>
            <a:r>
              <a:rPr lang="en-GB" dirty="0"/>
              <a:t> is het </a:t>
            </a:r>
            <a:r>
              <a:rPr lang="en-GB" dirty="0" err="1"/>
              <a:t>voorblad</a:t>
            </a:r>
            <a:endParaRPr lang="en-NL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8DB4BB2-CCCA-0E6C-688D-F88D3E0C6B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9" y="6460761"/>
            <a:ext cx="11126926" cy="243072"/>
          </a:xfrm>
        </p:spPr>
        <p:txBody>
          <a:bodyPr>
            <a:normAutofit/>
          </a:bodyPr>
          <a:lstStyle>
            <a:lvl1pPr marL="0" indent="0" algn="r">
              <a:buNone/>
              <a:defRPr sz="1200" b="0">
                <a:solidFill>
                  <a:srgbClr val="004E67"/>
                </a:solidFill>
                <a:latin typeface="Nunito Sans" pitchFamily="2" charset="77"/>
              </a:defRPr>
            </a:lvl1pPr>
          </a:lstStyle>
          <a:p>
            <a:pPr lvl="0"/>
            <a:r>
              <a:rPr lang="en-GB" dirty="0"/>
              <a:t>Q1 2023</a:t>
            </a:r>
            <a:endParaRPr lang="en-NL" dirty="0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9C0C64E5-E451-CEE5-8CB1-5515D13B53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427" y="1148918"/>
            <a:ext cx="3871143" cy="1191410"/>
          </a:xfrm>
          <a:prstGeom prst="rect">
            <a:avLst/>
          </a:prstGeom>
        </p:spPr>
      </p:pic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A30DFC5F-3CD6-A5C5-DC23-51681FFB50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9047" y="4725072"/>
            <a:ext cx="4450643" cy="47361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lIns="270000" tIns="72000" rIns="270000" bIns="36000" anchor="ctr" anchorCtr="0"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onderwerp</a:t>
            </a:r>
            <a:r>
              <a:rPr lang="en-GB" dirty="0"/>
              <a:t> of </a:t>
            </a:r>
            <a:r>
              <a:rPr lang="en-GB" dirty="0" err="1"/>
              <a:t>websitelink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24532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3">
    <p:bg>
      <p:bgPr>
        <a:solidFill>
          <a:srgbClr val="004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6">
            <a:extLst>
              <a:ext uri="{FF2B5EF4-FFF2-40B4-BE49-F238E27FC236}">
                <a16:creationId xmlns:a16="http://schemas.microsoft.com/office/drawing/2014/main" id="{82DF965F-C147-B40C-9584-9710F315CC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429" y="1142506"/>
            <a:ext cx="3871141" cy="119141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67EB7B5-53CC-EF31-C976-07502E4EB7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3227813"/>
            <a:ext cx="10537825" cy="1179455"/>
          </a:xfrm>
        </p:spPr>
        <p:txBody>
          <a:bodyPr>
            <a:normAutofit/>
          </a:bodyPr>
          <a:lstStyle>
            <a:lvl1pPr marL="0" indent="0" algn="ctr">
              <a:buNone/>
              <a:defRPr sz="6600" b="0">
                <a:solidFill>
                  <a:schemeClr val="bg1"/>
                </a:solidFill>
                <a:latin typeface="Nunito Sans" pitchFamily="2" charset="77"/>
              </a:defRPr>
            </a:lvl1pPr>
          </a:lstStyle>
          <a:p>
            <a:pPr lvl="0"/>
            <a:r>
              <a:rPr lang="en-GB" dirty="0" err="1"/>
              <a:t>Dit</a:t>
            </a:r>
            <a:r>
              <a:rPr lang="en-GB" dirty="0"/>
              <a:t> is het </a:t>
            </a:r>
            <a:r>
              <a:rPr lang="en-GB" dirty="0" err="1"/>
              <a:t>voorblad</a:t>
            </a:r>
            <a:endParaRPr lang="en-NL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556871-4A6D-3FEC-2E19-4ECFB2C337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9047" y="4725072"/>
            <a:ext cx="4450643" cy="473618"/>
          </a:xfrm>
          <a:prstGeom prst="roundRect">
            <a:avLst>
              <a:gd name="adj" fmla="val 50000"/>
            </a:avLst>
          </a:prstGeom>
          <a:solidFill>
            <a:srgbClr val="3EA09D"/>
          </a:solidFill>
        </p:spPr>
        <p:txBody>
          <a:bodyPr wrap="none" lIns="270000" tIns="72000" rIns="270000" bIns="36000" anchor="ctr" anchorCtr="0"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onderwerp</a:t>
            </a:r>
            <a:r>
              <a:rPr lang="en-GB" dirty="0"/>
              <a:t> of </a:t>
            </a:r>
            <a:r>
              <a:rPr lang="en-GB" dirty="0" err="1"/>
              <a:t>websitelink</a:t>
            </a:r>
            <a:endParaRPr lang="en-NL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8DB4BB2-CCCA-0E6C-688D-F88D3E0C6B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9" y="6460761"/>
            <a:ext cx="11126926" cy="243072"/>
          </a:xfrm>
        </p:spPr>
        <p:txBody>
          <a:bodyPr>
            <a:normAutofit/>
          </a:bodyPr>
          <a:lstStyle>
            <a:lvl1pPr marL="0" indent="0" algn="r">
              <a:buNone/>
              <a:defRPr sz="1200" b="0">
                <a:solidFill>
                  <a:schemeClr val="bg1"/>
                </a:solidFill>
                <a:latin typeface="Nunito Sans" pitchFamily="2" charset="77"/>
              </a:defRPr>
            </a:lvl1pPr>
          </a:lstStyle>
          <a:p>
            <a:pPr lvl="0"/>
            <a:r>
              <a:rPr lang="en-GB" dirty="0"/>
              <a:t>Q1 2023</a:t>
            </a:r>
            <a:endParaRPr lang="en-NL" dirty="0"/>
          </a:p>
        </p:txBody>
      </p:sp>
      <p:pic>
        <p:nvPicPr>
          <p:cNvPr id="2" name="Picture 1" descr="Icon&#10;&#10;Description automatically generated with medium confidence">
            <a:extLst>
              <a:ext uri="{FF2B5EF4-FFF2-40B4-BE49-F238E27FC236}">
                <a16:creationId xmlns:a16="http://schemas.microsoft.com/office/drawing/2014/main" id="{E1C1CE52-3C46-4FB7-D59A-E667705A2B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885" t="-7999"/>
          <a:stretch/>
        </p:blipFill>
        <p:spPr>
          <a:xfrm>
            <a:off x="12699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1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bg>
      <p:bgPr>
        <a:solidFill>
          <a:srgbClr val="004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32F45043-F98A-5B25-0A15-C555CD06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23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9841CFA-49FF-F8E5-843E-E181DF4B7A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1388" y="1036956"/>
            <a:ext cx="6101253" cy="2348642"/>
          </a:xfrm>
          <a:prstGeom prst="roundRect">
            <a:avLst>
              <a:gd name="adj" fmla="val 8448"/>
            </a:avLst>
          </a:prstGeom>
          <a:solidFill>
            <a:srgbClr val="3EA09D"/>
          </a:solidFill>
        </p:spPr>
        <p:txBody>
          <a:bodyPr wrap="square" lIns="540000" tIns="90000" rIns="540000" bIns="90000" anchor="ctr" anchorCtr="0">
            <a:noAutofit/>
          </a:bodyPr>
          <a:lstStyle>
            <a:lvl1pPr marL="0" indent="0" algn="l">
              <a:buNone/>
              <a:defRPr sz="1200" b="0">
                <a:solidFill>
                  <a:schemeClr val="bg1"/>
                </a:solidFill>
                <a:latin typeface="Nunito Sans" pitchFamily="2" charset="77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r>
              <a:rPr lang="en-GB" dirty="0">
                <a:effectLst/>
              </a:rPr>
              <a:t>Lorem ipsum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sit </a:t>
            </a:r>
            <a:r>
              <a:rPr lang="en-GB" dirty="0" err="1">
                <a:effectLst/>
              </a:rPr>
              <a:t>amet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consectetur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adipiscing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elit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sed</a:t>
            </a:r>
            <a:r>
              <a:rPr lang="en-GB" dirty="0">
                <a:effectLst/>
              </a:rPr>
              <a:t> do </a:t>
            </a:r>
            <a:r>
              <a:rPr lang="en-GB" dirty="0" err="1">
                <a:effectLst/>
              </a:rPr>
              <a:t>eiusmod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tempor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incididunt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labore et dolore magna </a:t>
            </a:r>
            <a:r>
              <a:rPr lang="en-GB" dirty="0" err="1">
                <a:effectLst/>
              </a:rPr>
              <a:t>aliqua</a:t>
            </a:r>
            <a:r>
              <a:rPr lang="en-GB" dirty="0">
                <a:effectLst/>
              </a:rPr>
              <a:t>. Ut </a:t>
            </a:r>
            <a:r>
              <a:rPr lang="en-GB" dirty="0" err="1">
                <a:effectLst/>
              </a:rPr>
              <a:t>enim</a:t>
            </a:r>
            <a:r>
              <a:rPr lang="en-GB" dirty="0">
                <a:effectLst/>
              </a:rPr>
              <a:t> ad minim </a:t>
            </a:r>
            <a:r>
              <a:rPr lang="en-GB" dirty="0" err="1">
                <a:effectLst/>
              </a:rPr>
              <a:t>veniam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quis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nostrud</a:t>
            </a:r>
            <a:r>
              <a:rPr lang="en-GB" dirty="0">
                <a:effectLst/>
              </a:rPr>
              <a:t> exercitation </a:t>
            </a:r>
            <a:r>
              <a:rPr lang="en-GB" dirty="0" err="1">
                <a:effectLst/>
              </a:rPr>
              <a:t>ullamco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laboris</a:t>
            </a:r>
            <a:r>
              <a:rPr lang="en-GB" dirty="0">
                <a:effectLst/>
              </a:rPr>
              <a:t> nisi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aliquip</a:t>
            </a:r>
            <a:r>
              <a:rPr lang="en-GB" dirty="0">
                <a:effectLst/>
              </a:rPr>
              <a:t> ex </a:t>
            </a:r>
            <a:r>
              <a:rPr lang="en-GB" dirty="0" err="1">
                <a:effectLst/>
              </a:rPr>
              <a:t>ea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commodo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consequat</a:t>
            </a:r>
            <a:r>
              <a:rPr lang="en-GB" dirty="0">
                <a:effectLst/>
              </a:rPr>
              <a:t>. Duis </a:t>
            </a:r>
            <a:r>
              <a:rPr lang="en-GB" dirty="0" err="1">
                <a:effectLst/>
              </a:rPr>
              <a:t>aute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irure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reprehenderit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voluptate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velit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esse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cillum</a:t>
            </a:r>
            <a:r>
              <a:rPr lang="en-GB" dirty="0">
                <a:effectLst/>
              </a:rPr>
              <a:t> dolore </a:t>
            </a:r>
            <a:r>
              <a:rPr lang="en-GB" dirty="0" err="1">
                <a:effectLst/>
              </a:rPr>
              <a:t>eu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fugiat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nulla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pariatur</a:t>
            </a:r>
            <a:r>
              <a:rPr lang="en-GB" dirty="0">
                <a:effectLst/>
              </a:rPr>
              <a:t>. </a:t>
            </a:r>
            <a:r>
              <a:rPr lang="en-GB" dirty="0" err="1">
                <a:effectLst/>
              </a:rPr>
              <a:t>Excepteur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sint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occaecat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cupidatat</a:t>
            </a:r>
            <a:r>
              <a:rPr lang="en-GB" dirty="0">
                <a:effectLst/>
              </a:rPr>
              <a:t> non </a:t>
            </a:r>
            <a:r>
              <a:rPr lang="en-GB" dirty="0" err="1">
                <a:effectLst/>
              </a:rPr>
              <a:t>proident</a:t>
            </a:r>
            <a:r>
              <a:rPr lang="en-GB" dirty="0">
                <a:effectLst/>
              </a:rPr>
              <a:t>, sunt in culpa qui </a:t>
            </a:r>
            <a:r>
              <a:rPr lang="en-GB" dirty="0" err="1">
                <a:effectLst/>
              </a:rPr>
              <a:t>officia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deserunt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mollit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anim</a:t>
            </a:r>
            <a:r>
              <a:rPr lang="en-GB" dirty="0">
                <a:effectLst/>
              </a:rPr>
              <a:t> id </a:t>
            </a:r>
            <a:r>
              <a:rPr lang="en-GB" dirty="0" err="1">
                <a:effectLst/>
              </a:rPr>
              <a:t>est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laborum</a:t>
            </a:r>
            <a:r>
              <a:rPr lang="en-GB" dirty="0">
                <a:effectLst/>
              </a:rPr>
              <a:t>.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5912D92-7F1F-519A-88FB-8B5DBD3D25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1388" y="3672579"/>
            <a:ext cx="6101253" cy="2348642"/>
          </a:xfrm>
          <a:prstGeom prst="roundRect">
            <a:avLst>
              <a:gd name="adj" fmla="val 6717"/>
            </a:avLst>
          </a:prstGeom>
          <a:solidFill>
            <a:srgbClr val="3EA09D"/>
          </a:solidFill>
        </p:spPr>
        <p:txBody>
          <a:bodyPr wrap="square" lIns="540000" tIns="90000" rIns="540000" bIns="90000" anchor="ctr" anchorCtr="0">
            <a:noAutofit/>
          </a:bodyPr>
          <a:lstStyle>
            <a:lvl1pPr marL="0" indent="0" algn="l">
              <a:buNone/>
              <a:defRPr sz="1200" b="0">
                <a:solidFill>
                  <a:schemeClr val="bg1"/>
                </a:solidFill>
                <a:latin typeface="Nunito Sans" pitchFamily="2" charset="77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r>
              <a:rPr lang="en-GB" dirty="0">
                <a:effectLst/>
              </a:rPr>
              <a:t>Lorem ipsum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sit </a:t>
            </a:r>
            <a:r>
              <a:rPr lang="en-GB" dirty="0" err="1">
                <a:effectLst/>
              </a:rPr>
              <a:t>amet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consectetur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adipiscing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elit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sed</a:t>
            </a:r>
            <a:r>
              <a:rPr lang="en-GB" dirty="0">
                <a:effectLst/>
              </a:rPr>
              <a:t> do </a:t>
            </a:r>
            <a:r>
              <a:rPr lang="en-GB" dirty="0" err="1">
                <a:effectLst/>
              </a:rPr>
              <a:t>eiusmod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tempor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incididunt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labore et dolore magna </a:t>
            </a:r>
            <a:r>
              <a:rPr lang="en-GB" dirty="0" err="1">
                <a:effectLst/>
              </a:rPr>
              <a:t>aliqua</a:t>
            </a:r>
            <a:r>
              <a:rPr lang="en-GB" dirty="0">
                <a:effectLst/>
              </a:rPr>
              <a:t>. Ut </a:t>
            </a:r>
            <a:r>
              <a:rPr lang="en-GB" dirty="0" err="1">
                <a:effectLst/>
              </a:rPr>
              <a:t>enim</a:t>
            </a:r>
            <a:r>
              <a:rPr lang="en-GB" dirty="0">
                <a:effectLst/>
              </a:rPr>
              <a:t> ad minim </a:t>
            </a:r>
            <a:r>
              <a:rPr lang="en-GB" dirty="0" err="1">
                <a:effectLst/>
              </a:rPr>
              <a:t>veniam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quis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nostrud</a:t>
            </a:r>
            <a:r>
              <a:rPr lang="en-GB" dirty="0">
                <a:effectLst/>
              </a:rPr>
              <a:t> exercitation </a:t>
            </a:r>
            <a:r>
              <a:rPr lang="en-GB" dirty="0" err="1">
                <a:effectLst/>
              </a:rPr>
              <a:t>ullamco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laboris</a:t>
            </a:r>
            <a:r>
              <a:rPr lang="en-GB" dirty="0">
                <a:effectLst/>
              </a:rPr>
              <a:t> nisi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aliquip</a:t>
            </a:r>
            <a:r>
              <a:rPr lang="en-GB" dirty="0">
                <a:effectLst/>
              </a:rPr>
              <a:t> ex </a:t>
            </a:r>
            <a:r>
              <a:rPr lang="en-GB" dirty="0" err="1">
                <a:effectLst/>
              </a:rPr>
              <a:t>ea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commodo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consequat</a:t>
            </a:r>
            <a:r>
              <a:rPr lang="en-GB" dirty="0">
                <a:effectLst/>
              </a:rPr>
              <a:t>. Duis </a:t>
            </a:r>
            <a:r>
              <a:rPr lang="en-GB" dirty="0" err="1">
                <a:effectLst/>
              </a:rPr>
              <a:t>aute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irure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reprehenderit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voluptate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velit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esse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cillum</a:t>
            </a:r>
            <a:r>
              <a:rPr lang="en-GB" dirty="0">
                <a:effectLst/>
              </a:rPr>
              <a:t> dolore </a:t>
            </a:r>
            <a:r>
              <a:rPr lang="en-GB" dirty="0" err="1">
                <a:effectLst/>
              </a:rPr>
              <a:t>eu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fugiat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nulla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pariatur</a:t>
            </a:r>
            <a:r>
              <a:rPr lang="en-GB" dirty="0">
                <a:effectLst/>
              </a:rPr>
              <a:t>. </a:t>
            </a:r>
            <a:r>
              <a:rPr lang="en-GB" dirty="0" err="1">
                <a:effectLst/>
              </a:rPr>
              <a:t>Excepteur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sint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occaecat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cupidatat</a:t>
            </a:r>
            <a:r>
              <a:rPr lang="en-GB" dirty="0">
                <a:effectLst/>
              </a:rPr>
              <a:t> non </a:t>
            </a:r>
            <a:r>
              <a:rPr lang="en-GB" dirty="0" err="1">
                <a:effectLst/>
              </a:rPr>
              <a:t>proident</a:t>
            </a:r>
            <a:r>
              <a:rPr lang="en-GB" dirty="0">
                <a:effectLst/>
              </a:rPr>
              <a:t>, sunt in culpa qui </a:t>
            </a:r>
            <a:r>
              <a:rPr lang="en-GB" dirty="0" err="1">
                <a:effectLst/>
              </a:rPr>
              <a:t>officia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deserunt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mollit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anim</a:t>
            </a:r>
            <a:r>
              <a:rPr lang="en-GB" dirty="0">
                <a:effectLst/>
              </a:rPr>
              <a:t> id </a:t>
            </a:r>
            <a:r>
              <a:rPr lang="en-GB" dirty="0" err="1">
                <a:effectLst/>
              </a:rPr>
              <a:t>est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laborum</a:t>
            </a:r>
            <a:r>
              <a:rPr lang="en-GB" dirty="0">
                <a:effectLst/>
              </a:rPr>
              <a:t>.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4A62D5F8-D9EC-96A3-F08F-3B0540DF1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9792" y="1036956"/>
            <a:ext cx="3950810" cy="3274890"/>
          </a:xfrm>
        </p:spPr>
        <p:txBody>
          <a:bodyPr>
            <a:noAutofit/>
          </a:bodyPr>
          <a:lstStyle>
            <a:lvl1pPr marL="0" indent="0" algn="l">
              <a:lnSpc>
                <a:spcPts val="5700"/>
              </a:lnSpc>
              <a:buNone/>
              <a:defRPr sz="4400" b="0">
                <a:solidFill>
                  <a:schemeClr val="bg1"/>
                </a:solidFill>
                <a:latin typeface="Nunito Sans" pitchFamily="2" charset="77"/>
              </a:defRPr>
            </a:lvl1pPr>
          </a:lstStyle>
          <a:p>
            <a:pPr lvl="0"/>
            <a:r>
              <a:rPr lang="en-GB" dirty="0" err="1"/>
              <a:t>Dit</a:t>
            </a:r>
            <a:r>
              <a:rPr lang="en-GB" dirty="0"/>
              <a:t> is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voorbeeld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van </a:t>
            </a:r>
            <a:r>
              <a:rPr lang="en-GB" dirty="0" err="1"/>
              <a:t>een</a:t>
            </a:r>
            <a:r>
              <a:rPr lang="en-GB" dirty="0"/>
              <a:t> slide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6437659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bg>
      <p:bgPr>
        <a:solidFill>
          <a:srgbClr val="004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82D7169-AA4C-8A5A-D887-662201DF3F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11826" y="10"/>
            <a:ext cx="4280174" cy="6857990"/>
          </a:xfrm>
          <a:custGeom>
            <a:avLst/>
            <a:gdLst>
              <a:gd name="connsiteX0" fmla="*/ 365648 w 4280174"/>
              <a:gd name="connsiteY0" fmla="*/ 0 h 6857990"/>
              <a:gd name="connsiteX1" fmla="*/ 4280174 w 4280174"/>
              <a:gd name="connsiteY1" fmla="*/ 0 h 6857990"/>
              <a:gd name="connsiteX2" fmla="*/ 4280174 w 4280174"/>
              <a:gd name="connsiteY2" fmla="*/ 6857990 h 6857990"/>
              <a:gd name="connsiteX3" fmla="*/ 365648 w 4280174"/>
              <a:gd name="connsiteY3" fmla="*/ 6857990 h 6857990"/>
              <a:gd name="connsiteX4" fmla="*/ 360213 w 4280174"/>
              <a:gd name="connsiteY4" fmla="*/ 6835040 h 6857990"/>
              <a:gd name="connsiteX5" fmla="*/ 0 w 4280174"/>
              <a:gd name="connsiteY5" fmla="*/ 3428996 h 6857990"/>
              <a:gd name="connsiteX6" fmla="*/ 360213 w 4280174"/>
              <a:gd name="connsiteY6" fmla="*/ 22952 h 685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0174" h="6857990">
                <a:moveTo>
                  <a:pt x="365648" y="0"/>
                </a:moveTo>
                <a:lnTo>
                  <a:pt x="4280174" y="0"/>
                </a:lnTo>
                <a:lnTo>
                  <a:pt x="4280174" y="6857990"/>
                </a:lnTo>
                <a:lnTo>
                  <a:pt x="365648" y="6857990"/>
                </a:lnTo>
                <a:lnTo>
                  <a:pt x="360213" y="6835040"/>
                </a:lnTo>
                <a:cubicBezTo>
                  <a:pt x="128263" y="5788159"/>
                  <a:pt x="0" y="4637172"/>
                  <a:pt x="0" y="3428996"/>
                </a:cubicBezTo>
                <a:cubicBezTo>
                  <a:pt x="0" y="2220821"/>
                  <a:pt x="128263" y="1069834"/>
                  <a:pt x="360213" y="2295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L" dirty="0"/>
              <a:t>Plaats afbeelding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ABE4439-1287-1087-B1D7-62D4BF18F8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1702390"/>
            <a:ext cx="6323012" cy="3085790"/>
          </a:xfrm>
        </p:spPr>
        <p:txBody>
          <a:bodyPr>
            <a:normAutofit/>
          </a:bodyPr>
          <a:lstStyle>
            <a:lvl1pPr marL="0" indent="0" algn="l">
              <a:lnSpc>
                <a:spcPts val="6500"/>
              </a:lnSpc>
              <a:buNone/>
              <a:defRPr sz="6600" b="0">
                <a:solidFill>
                  <a:schemeClr val="bg1"/>
                </a:solidFill>
                <a:latin typeface="Nunito Sans" pitchFamily="2" charset="77"/>
              </a:defRPr>
            </a:lvl1pPr>
          </a:lstStyle>
          <a:p>
            <a:pPr lvl="0"/>
            <a:r>
              <a:rPr lang="en-GB" dirty="0" err="1"/>
              <a:t>Dit</a:t>
            </a:r>
            <a:r>
              <a:rPr lang="en-GB" dirty="0"/>
              <a:t> is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voorbeeld</a:t>
            </a:r>
            <a:r>
              <a:rPr lang="en-GB" dirty="0"/>
              <a:t> van</a:t>
            </a:r>
          </a:p>
          <a:p>
            <a:pPr lvl="0"/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titelslide</a:t>
            </a:r>
            <a:endParaRPr lang="en-NL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D6CB9E23-A7A6-55F5-4F5A-CD2DD10874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4112" y="4758294"/>
            <a:ext cx="4450642" cy="473618"/>
          </a:xfrm>
          <a:prstGeom prst="roundRect">
            <a:avLst>
              <a:gd name="adj" fmla="val 50000"/>
            </a:avLst>
          </a:prstGeom>
          <a:solidFill>
            <a:srgbClr val="3EA09D"/>
          </a:solidFill>
        </p:spPr>
        <p:txBody>
          <a:bodyPr wrap="none" lIns="270000" tIns="72000" rIns="270000" bIns="36000" anchor="ctr" anchorCtr="0">
            <a:sp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onderwerp</a:t>
            </a:r>
            <a:r>
              <a:rPr lang="en-GB" dirty="0"/>
              <a:t> of </a:t>
            </a:r>
            <a:r>
              <a:rPr lang="en-GB" dirty="0" err="1"/>
              <a:t>websitelink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00312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82D7169-AA4C-8A5A-D887-662201DF3F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11826" y="10"/>
            <a:ext cx="4280174" cy="6857990"/>
          </a:xfrm>
          <a:custGeom>
            <a:avLst/>
            <a:gdLst>
              <a:gd name="connsiteX0" fmla="*/ 365648 w 4280174"/>
              <a:gd name="connsiteY0" fmla="*/ 0 h 6857990"/>
              <a:gd name="connsiteX1" fmla="*/ 4280174 w 4280174"/>
              <a:gd name="connsiteY1" fmla="*/ 0 h 6857990"/>
              <a:gd name="connsiteX2" fmla="*/ 4280174 w 4280174"/>
              <a:gd name="connsiteY2" fmla="*/ 6857990 h 6857990"/>
              <a:gd name="connsiteX3" fmla="*/ 365648 w 4280174"/>
              <a:gd name="connsiteY3" fmla="*/ 6857990 h 6857990"/>
              <a:gd name="connsiteX4" fmla="*/ 360213 w 4280174"/>
              <a:gd name="connsiteY4" fmla="*/ 6835040 h 6857990"/>
              <a:gd name="connsiteX5" fmla="*/ 0 w 4280174"/>
              <a:gd name="connsiteY5" fmla="*/ 3428996 h 6857990"/>
              <a:gd name="connsiteX6" fmla="*/ 360213 w 4280174"/>
              <a:gd name="connsiteY6" fmla="*/ 22952 h 685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0174" h="6857990">
                <a:moveTo>
                  <a:pt x="365648" y="0"/>
                </a:moveTo>
                <a:lnTo>
                  <a:pt x="4280174" y="0"/>
                </a:lnTo>
                <a:lnTo>
                  <a:pt x="4280174" y="6857990"/>
                </a:lnTo>
                <a:lnTo>
                  <a:pt x="365648" y="6857990"/>
                </a:lnTo>
                <a:lnTo>
                  <a:pt x="360213" y="6835040"/>
                </a:lnTo>
                <a:cubicBezTo>
                  <a:pt x="128263" y="5788159"/>
                  <a:pt x="0" y="4637172"/>
                  <a:pt x="0" y="3428996"/>
                </a:cubicBezTo>
                <a:cubicBezTo>
                  <a:pt x="0" y="2220821"/>
                  <a:pt x="128263" y="1069834"/>
                  <a:pt x="360213" y="2295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L" dirty="0"/>
              <a:t>Plaats afbeelding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ABE4439-1287-1087-B1D7-62D4BF18F8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1702390"/>
            <a:ext cx="6323012" cy="308579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lnSpc>
                <a:spcPts val="6500"/>
              </a:lnSpc>
              <a:buNone/>
              <a:defRPr sz="6600" b="0">
                <a:solidFill>
                  <a:srgbClr val="004E67"/>
                </a:solidFill>
                <a:latin typeface="Nunito Sans" pitchFamily="2" charset="77"/>
              </a:defRPr>
            </a:lvl1pPr>
          </a:lstStyle>
          <a:p>
            <a:pPr lvl="0"/>
            <a:r>
              <a:rPr lang="en-GB" dirty="0" err="1"/>
              <a:t>Dit</a:t>
            </a:r>
            <a:r>
              <a:rPr lang="en-GB" dirty="0"/>
              <a:t> is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voorbeeld</a:t>
            </a:r>
            <a:r>
              <a:rPr lang="en-GB" dirty="0"/>
              <a:t> van</a:t>
            </a:r>
          </a:p>
          <a:p>
            <a:pPr lvl="0"/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titelslide</a:t>
            </a:r>
            <a:endParaRPr lang="en-NL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FA215401-32C7-08F3-6BF8-D85AC2AA5A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4112" y="4758294"/>
            <a:ext cx="4450642" cy="47361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lIns="270000" tIns="72000" rIns="270000" bIns="36000" anchor="ctr" anchorCtr="0"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onderwerp</a:t>
            </a:r>
            <a:r>
              <a:rPr lang="en-GB" dirty="0"/>
              <a:t> of </a:t>
            </a:r>
            <a:r>
              <a:rPr lang="en-GB" dirty="0" err="1"/>
              <a:t>websitelink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1179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bg>
      <p:bgPr>
        <a:solidFill>
          <a:srgbClr val="004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0E0A18-B254-EC19-51AE-95D732362E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NL" dirty="0"/>
              <a:t>Plaats afbeelding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ABE4439-1287-1087-B1D7-62D4BF18F8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989" y="3810000"/>
            <a:ext cx="7306684" cy="2563091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5000"/>
              </a:lnSpc>
              <a:buNone/>
              <a:defRPr sz="4400" b="0">
                <a:solidFill>
                  <a:schemeClr val="bg1"/>
                </a:solidFill>
                <a:latin typeface="Nunito Sans" pitchFamily="2" charset="77"/>
              </a:defRPr>
            </a:lvl1pPr>
          </a:lstStyle>
          <a:p>
            <a:pPr lvl="0"/>
            <a:r>
              <a:rPr lang="en-GB" dirty="0" err="1"/>
              <a:t>Dit</a:t>
            </a:r>
            <a:r>
              <a:rPr lang="en-GB" dirty="0"/>
              <a:t> is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voorbeeld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van </a:t>
            </a:r>
            <a:r>
              <a:rPr lang="en-GB" dirty="0" err="1"/>
              <a:t>een</a:t>
            </a:r>
            <a:r>
              <a:rPr lang="en-GB" dirty="0"/>
              <a:t> slide met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afbeelding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63839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bg>
      <p:bgPr>
        <a:solidFill>
          <a:srgbClr val="004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0E0A18-B254-EC19-51AE-95D732362E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NL" dirty="0"/>
              <a:t>Plaats afbeelding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ABE4439-1287-1087-B1D7-62D4BF18F8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61862" y="538607"/>
            <a:ext cx="7306684" cy="2542049"/>
          </a:xfrm>
        </p:spPr>
        <p:txBody>
          <a:bodyPr anchor="t" anchorCtr="0">
            <a:noAutofit/>
          </a:bodyPr>
          <a:lstStyle>
            <a:lvl1pPr marL="0" indent="0" algn="r">
              <a:lnSpc>
                <a:spcPts val="5000"/>
              </a:lnSpc>
              <a:buNone/>
              <a:defRPr sz="4400" b="0">
                <a:solidFill>
                  <a:schemeClr val="bg1"/>
                </a:solidFill>
                <a:latin typeface="Nunito Sans" pitchFamily="2" charset="77"/>
              </a:defRPr>
            </a:lvl1pPr>
          </a:lstStyle>
          <a:p>
            <a:pPr lvl="0"/>
            <a:r>
              <a:rPr lang="en-GB" dirty="0" err="1"/>
              <a:t>Dit</a:t>
            </a:r>
            <a:r>
              <a:rPr lang="en-GB" dirty="0"/>
              <a:t> is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voorbeeld</a:t>
            </a:r>
            <a:r>
              <a:rPr lang="en-GB" dirty="0"/>
              <a:t> </a:t>
            </a:r>
          </a:p>
          <a:p>
            <a:pPr lvl="0"/>
            <a:r>
              <a:rPr lang="en-GB" dirty="0"/>
              <a:t>van </a:t>
            </a:r>
            <a:r>
              <a:rPr lang="en-GB" dirty="0" err="1"/>
              <a:t>een</a:t>
            </a:r>
            <a:r>
              <a:rPr lang="en-GB" dirty="0"/>
              <a:t> slide met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afbeelding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35986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bg>
      <p:bgPr>
        <a:solidFill>
          <a:srgbClr val="004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82D7169-AA4C-8A5A-D887-662201DF3F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24248" y="11"/>
            <a:ext cx="5773578" cy="6863474"/>
          </a:xfrm>
          <a:custGeom>
            <a:avLst/>
            <a:gdLst>
              <a:gd name="connsiteX0" fmla="*/ 365648 w 4280174"/>
              <a:gd name="connsiteY0" fmla="*/ 0 h 6857990"/>
              <a:gd name="connsiteX1" fmla="*/ 4280174 w 4280174"/>
              <a:gd name="connsiteY1" fmla="*/ 0 h 6857990"/>
              <a:gd name="connsiteX2" fmla="*/ 4280174 w 4280174"/>
              <a:gd name="connsiteY2" fmla="*/ 6857990 h 6857990"/>
              <a:gd name="connsiteX3" fmla="*/ 365648 w 4280174"/>
              <a:gd name="connsiteY3" fmla="*/ 6857990 h 6857990"/>
              <a:gd name="connsiteX4" fmla="*/ 360213 w 4280174"/>
              <a:gd name="connsiteY4" fmla="*/ 6835040 h 6857990"/>
              <a:gd name="connsiteX5" fmla="*/ 0 w 4280174"/>
              <a:gd name="connsiteY5" fmla="*/ 3428996 h 6857990"/>
              <a:gd name="connsiteX6" fmla="*/ 360213 w 4280174"/>
              <a:gd name="connsiteY6" fmla="*/ 22952 h 6857990"/>
              <a:gd name="connsiteX0" fmla="*/ 365648 w 5818028"/>
              <a:gd name="connsiteY0" fmla="*/ 0 h 6885699"/>
              <a:gd name="connsiteX1" fmla="*/ 4280174 w 5818028"/>
              <a:gd name="connsiteY1" fmla="*/ 0 h 6885699"/>
              <a:gd name="connsiteX2" fmla="*/ 5818028 w 5818028"/>
              <a:gd name="connsiteY2" fmla="*/ 6885699 h 6885699"/>
              <a:gd name="connsiteX3" fmla="*/ 365648 w 5818028"/>
              <a:gd name="connsiteY3" fmla="*/ 6857990 h 6885699"/>
              <a:gd name="connsiteX4" fmla="*/ 360213 w 5818028"/>
              <a:gd name="connsiteY4" fmla="*/ 6835040 h 6885699"/>
              <a:gd name="connsiteX5" fmla="*/ 0 w 5818028"/>
              <a:gd name="connsiteY5" fmla="*/ 3428996 h 6885699"/>
              <a:gd name="connsiteX6" fmla="*/ 360213 w 5818028"/>
              <a:gd name="connsiteY6" fmla="*/ 22952 h 6885699"/>
              <a:gd name="connsiteX7" fmla="*/ 365648 w 5818028"/>
              <a:gd name="connsiteY7" fmla="*/ 0 h 6885699"/>
              <a:gd name="connsiteX0" fmla="*/ 365648 w 5818028"/>
              <a:gd name="connsiteY0" fmla="*/ 13855 h 6899554"/>
              <a:gd name="connsiteX1" fmla="*/ 5804174 w 5818028"/>
              <a:gd name="connsiteY1" fmla="*/ 0 h 6899554"/>
              <a:gd name="connsiteX2" fmla="*/ 5818028 w 5818028"/>
              <a:gd name="connsiteY2" fmla="*/ 6899554 h 6899554"/>
              <a:gd name="connsiteX3" fmla="*/ 365648 w 5818028"/>
              <a:gd name="connsiteY3" fmla="*/ 6871845 h 6899554"/>
              <a:gd name="connsiteX4" fmla="*/ 360213 w 5818028"/>
              <a:gd name="connsiteY4" fmla="*/ 6848895 h 6899554"/>
              <a:gd name="connsiteX5" fmla="*/ 0 w 5818028"/>
              <a:gd name="connsiteY5" fmla="*/ 3442851 h 6899554"/>
              <a:gd name="connsiteX6" fmla="*/ 360213 w 5818028"/>
              <a:gd name="connsiteY6" fmla="*/ 36807 h 6899554"/>
              <a:gd name="connsiteX7" fmla="*/ 365648 w 5818028"/>
              <a:gd name="connsiteY7" fmla="*/ 13855 h 6899554"/>
              <a:gd name="connsiteX0" fmla="*/ 365648 w 5818028"/>
              <a:gd name="connsiteY0" fmla="*/ 13855 h 6874154"/>
              <a:gd name="connsiteX1" fmla="*/ 5804174 w 5818028"/>
              <a:gd name="connsiteY1" fmla="*/ 0 h 6874154"/>
              <a:gd name="connsiteX2" fmla="*/ 5818028 w 5818028"/>
              <a:gd name="connsiteY2" fmla="*/ 6874154 h 6874154"/>
              <a:gd name="connsiteX3" fmla="*/ 365648 w 5818028"/>
              <a:gd name="connsiteY3" fmla="*/ 6871845 h 6874154"/>
              <a:gd name="connsiteX4" fmla="*/ 360213 w 5818028"/>
              <a:gd name="connsiteY4" fmla="*/ 6848895 h 6874154"/>
              <a:gd name="connsiteX5" fmla="*/ 0 w 5818028"/>
              <a:gd name="connsiteY5" fmla="*/ 3442851 h 6874154"/>
              <a:gd name="connsiteX6" fmla="*/ 360213 w 5818028"/>
              <a:gd name="connsiteY6" fmla="*/ 36807 h 6874154"/>
              <a:gd name="connsiteX7" fmla="*/ 365648 w 5818028"/>
              <a:gd name="connsiteY7" fmla="*/ 13855 h 6874154"/>
              <a:gd name="connsiteX0" fmla="*/ 365648 w 5818028"/>
              <a:gd name="connsiteY0" fmla="*/ 0 h 6860299"/>
              <a:gd name="connsiteX1" fmla="*/ 5772424 w 5818028"/>
              <a:gd name="connsiteY1" fmla="*/ 2020 h 6860299"/>
              <a:gd name="connsiteX2" fmla="*/ 5818028 w 5818028"/>
              <a:gd name="connsiteY2" fmla="*/ 6860299 h 6860299"/>
              <a:gd name="connsiteX3" fmla="*/ 365648 w 5818028"/>
              <a:gd name="connsiteY3" fmla="*/ 6857990 h 6860299"/>
              <a:gd name="connsiteX4" fmla="*/ 360213 w 5818028"/>
              <a:gd name="connsiteY4" fmla="*/ 6835040 h 6860299"/>
              <a:gd name="connsiteX5" fmla="*/ 0 w 5818028"/>
              <a:gd name="connsiteY5" fmla="*/ 3428996 h 6860299"/>
              <a:gd name="connsiteX6" fmla="*/ 360213 w 5818028"/>
              <a:gd name="connsiteY6" fmla="*/ 22952 h 6860299"/>
              <a:gd name="connsiteX7" fmla="*/ 365648 w 5818028"/>
              <a:gd name="connsiteY7" fmla="*/ 0 h 6860299"/>
              <a:gd name="connsiteX0" fmla="*/ 365648 w 5773578"/>
              <a:gd name="connsiteY0" fmla="*/ 0 h 6863474"/>
              <a:gd name="connsiteX1" fmla="*/ 5772424 w 5773578"/>
              <a:gd name="connsiteY1" fmla="*/ 2020 h 6863474"/>
              <a:gd name="connsiteX2" fmla="*/ 5773578 w 5773578"/>
              <a:gd name="connsiteY2" fmla="*/ 6863474 h 6863474"/>
              <a:gd name="connsiteX3" fmla="*/ 365648 w 5773578"/>
              <a:gd name="connsiteY3" fmla="*/ 6857990 h 6863474"/>
              <a:gd name="connsiteX4" fmla="*/ 360213 w 5773578"/>
              <a:gd name="connsiteY4" fmla="*/ 6835040 h 6863474"/>
              <a:gd name="connsiteX5" fmla="*/ 0 w 5773578"/>
              <a:gd name="connsiteY5" fmla="*/ 3428996 h 6863474"/>
              <a:gd name="connsiteX6" fmla="*/ 360213 w 5773578"/>
              <a:gd name="connsiteY6" fmla="*/ 22952 h 6863474"/>
              <a:gd name="connsiteX7" fmla="*/ 365648 w 5773578"/>
              <a:gd name="connsiteY7" fmla="*/ 0 h 686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3578" h="6863474">
                <a:moveTo>
                  <a:pt x="365648" y="0"/>
                </a:moveTo>
                <a:lnTo>
                  <a:pt x="5772424" y="2020"/>
                </a:lnTo>
                <a:cubicBezTo>
                  <a:pt x="5772809" y="2289171"/>
                  <a:pt x="5773193" y="4576323"/>
                  <a:pt x="5773578" y="6863474"/>
                </a:cubicBezTo>
                <a:lnTo>
                  <a:pt x="365648" y="6857990"/>
                </a:lnTo>
                <a:lnTo>
                  <a:pt x="360213" y="6835040"/>
                </a:lnTo>
                <a:cubicBezTo>
                  <a:pt x="128263" y="5788159"/>
                  <a:pt x="0" y="4637172"/>
                  <a:pt x="0" y="3428996"/>
                </a:cubicBezTo>
                <a:cubicBezTo>
                  <a:pt x="0" y="2220821"/>
                  <a:pt x="128263" y="1069834"/>
                  <a:pt x="360213" y="22952"/>
                </a:cubicBezTo>
                <a:lnTo>
                  <a:pt x="365648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NL" dirty="0"/>
              <a:t>Plaats afbeelding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CAF1622A-A4E3-5EAA-CE2A-79D1F798F1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1204434"/>
            <a:ext cx="5584459" cy="3274890"/>
          </a:xfrm>
        </p:spPr>
        <p:txBody>
          <a:bodyPr>
            <a:noAutofit/>
          </a:bodyPr>
          <a:lstStyle>
            <a:lvl1pPr marL="0" indent="0" algn="l">
              <a:lnSpc>
                <a:spcPts val="5700"/>
              </a:lnSpc>
              <a:buNone/>
              <a:defRPr sz="5400" b="0">
                <a:solidFill>
                  <a:schemeClr val="bg1"/>
                </a:solidFill>
                <a:latin typeface="Nunito Sans" pitchFamily="2" charset="77"/>
              </a:defRPr>
            </a:lvl1pPr>
          </a:lstStyle>
          <a:p>
            <a:pPr lvl="0"/>
            <a:r>
              <a:rPr lang="en-GB" dirty="0" err="1"/>
              <a:t>Dit</a:t>
            </a:r>
            <a:r>
              <a:rPr lang="en-GB" dirty="0"/>
              <a:t> is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voorbeeld</a:t>
            </a:r>
            <a:r>
              <a:rPr lang="en-GB" dirty="0"/>
              <a:t> van</a:t>
            </a:r>
          </a:p>
          <a:p>
            <a:pPr lvl="0"/>
            <a:r>
              <a:rPr lang="en-GB" dirty="0" err="1"/>
              <a:t>een</a:t>
            </a:r>
            <a:r>
              <a:rPr lang="en-GB" dirty="0"/>
              <a:t> slide</a:t>
            </a:r>
            <a:endParaRPr lang="en-NL" dirty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7379FF80-C05A-3CEC-DB6F-EB4E4DBCDA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790" y="4479324"/>
            <a:ext cx="5584459" cy="1392048"/>
          </a:xfrm>
        </p:spPr>
        <p:txBody>
          <a:bodyPr wrap="square">
            <a:spAutoFit/>
          </a:bodyPr>
          <a:lstStyle>
            <a:lvl1pPr marL="0" indent="0" algn="l">
              <a:lnSpc>
                <a:spcPts val="1700"/>
              </a:lnSpc>
              <a:buFont typeface="+mj-lt"/>
              <a:buNone/>
              <a:defRPr sz="1200" b="0">
                <a:solidFill>
                  <a:schemeClr val="bg1"/>
                </a:solidFill>
                <a:latin typeface="Nunito Sans" pitchFamily="2" charset="77"/>
              </a:defRPr>
            </a:lvl1pPr>
          </a:lstStyle>
          <a:p>
            <a:r>
              <a:rPr lang="en-GB" dirty="0">
                <a:effectLst/>
              </a:rPr>
              <a:t>Lorem ipsum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sit </a:t>
            </a:r>
            <a:r>
              <a:rPr lang="en-GB" dirty="0" err="1">
                <a:effectLst/>
              </a:rPr>
              <a:t>amet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consectetur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adipiscing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elit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sed</a:t>
            </a:r>
            <a:r>
              <a:rPr lang="en-GB" dirty="0">
                <a:effectLst/>
              </a:rPr>
              <a:t> do </a:t>
            </a:r>
            <a:r>
              <a:rPr lang="en-GB" dirty="0" err="1">
                <a:effectLst/>
              </a:rPr>
              <a:t>eiusmod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tempor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incididunt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labore et dolore magna </a:t>
            </a:r>
            <a:r>
              <a:rPr lang="en-GB" dirty="0" err="1">
                <a:effectLst/>
              </a:rPr>
              <a:t>aliqua</a:t>
            </a:r>
            <a:r>
              <a:rPr lang="en-GB" dirty="0">
                <a:effectLst/>
              </a:rPr>
              <a:t>. Ut </a:t>
            </a:r>
            <a:r>
              <a:rPr lang="en-GB" dirty="0" err="1">
                <a:effectLst/>
              </a:rPr>
              <a:t>enim</a:t>
            </a:r>
            <a:r>
              <a:rPr lang="en-GB" dirty="0">
                <a:effectLst/>
              </a:rPr>
              <a:t> ad minim </a:t>
            </a:r>
            <a:r>
              <a:rPr lang="en-GB" dirty="0" err="1">
                <a:effectLst/>
              </a:rPr>
              <a:t>veniam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quis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nostrud</a:t>
            </a:r>
            <a:r>
              <a:rPr lang="en-GB" dirty="0">
                <a:effectLst/>
              </a:rPr>
              <a:t> exercitation </a:t>
            </a:r>
            <a:r>
              <a:rPr lang="en-GB" dirty="0" err="1">
                <a:effectLst/>
              </a:rPr>
              <a:t>ullamco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laboris</a:t>
            </a:r>
            <a:r>
              <a:rPr lang="en-GB" dirty="0">
                <a:effectLst/>
              </a:rPr>
              <a:t> nisi </a:t>
            </a:r>
            <a:r>
              <a:rPr lang="en-GB" dirty="0" err="1">
                <a:effectLst/>
              </a:rPr>
              <a:t>ut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aliquip</a:t>
            </a:r>
            <a:r>
              <a:rPr lang="en-GB" dirty="0">
                <a:effectLst/>
              </a:rPr>
              <a:t> ex </a:t>
            </a:r>
            <a:r>
              <a:rPr lang="en-GB" dirty="0" err="1">
                <a:effectLst/>
              </a:rPr>
              <a:t>ea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commodo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consequat</a:t>
            </a:r>
            <a:r>
              <a:rPr lang="en-GB" dirty="0">
                <a:effectLst/>
              </a:rPr>
              <a:t>. Duis </a:t>
            </a:r>
            <a:r>
              <a:rPr lang="en-GB" dirty="0" err="1">
                <a:effectLst/>
              </a:rPr>
              <a:t>aute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irure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reprehenderit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voluptate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velit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esse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cillum</a:t>
            </a:r>
            <a:r>
              <a:rPr lang="en-GB" dirty="0">
                <a:effectLst/>
              </a:rPr>
              <a:t> dolore </a:t>
            </a:r>
            <a:r>
              <a:rPr lang="en-GB" dirty="0" err="1">
                <a:effectLst/>
              </a:rPr>
              <a:t>eu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fugiat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nulla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pariatur</a:t>
            </a:r>
            <a:r>
              <a:rPr lang="en-GB" dirty="0">
                <a:effectLst/>
              </a:rPr>
              <a:t>. </a:t>
            </a:r>
            <a:r>
              <a:rPr lang="en-GB" dirty="0" err="1">
                <a:effectLst/>
              </a:rPr>
              <a:t>Excepteur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sint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occaecat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cupidatat</a:t>
            </a:r>
            <a:r>
              <a:rPr lang="en-GB" dirty="0">
                <a:effectLst/>
              </a:rPr>
              <a:t> non </a:t>
            </a:r>
            <a:r>
              <a:rPr lang="en-GB" dirty="0" err="1">
                <a:effectLst/>
              </a:rPr>
              <a:t>proident</a:t>
            </a:r>
            <a:r>
              <a:rPr lang="en-GB" dirty="0">
                <a:effectLst/>
              </a:rPr>
              <a:t>, sunt in culpa qui </a:t>
            </a:r>
            <a:r>
              <a:rPr lang="en-GB" dirty="0" err="1">
                <a:effectLst/>
              </a:rPr>
              <a:t>officia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deserunt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mollit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anim</a:t>
            </a:r>
            <a:r>
              <a:rPr lang="en-GB" dirty="0">
                <a:effectLst/>
              </a:rPr>
              <a:t> id </a:t>
            </a:r>
            <a:r>
              <a:rPr lang="en-GB" dirty="0" err="1">
                <a:effectLst/>
              </a:rPr>
              <a:t>est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laborum</a:t>
            </a:r>
            <a:r>
              <a:rPr lang="en-GB" dirty="0">
                <a:effectLst/>
              </a:rPr>
              <a:t>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556871-4A6D-3FEC-2E19-4ECFB2C337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3130" y="3648532"/>
            <a:ext cx="1566314" cy="393551"/>
          </a:xfrm>
          <a:prstGeom prst="roundRect">
            <a:avLst>
              <a:gd name="adj" fmla="val 50000"/>
            </a:avLst>
          </a:prstGeom>
          <a:solidFill>
            <a:srgbClr val="3EA09D"/>
          </a:solidFill>
        </p:spPr>
        <p:txBody>
          <a:bodyPr wrap="none" lIns="270000" tIns="72000" rIns="270000" bIns="36000" anchor="ctr" anchorCtr="0">
            <a:sp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Onderwerp</a:t>
            </a:r>
            <a:r>
              <a:rPr lang="en-GB" dirty="0"/>
              <a:t> 1</a:t>
            </a:r>
            <a:endParaRPr lang="en-NL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ACB4F8A5-4907-C705-C691-0DDC64B913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33227" y="3648532"/>
            <a:ext cx="1566314" cy="39355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lIns="270000" tIns="72000" rIns="270000" bIns="36000" anchor="ctr" anchorCtr="0">
            <a:sp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Onderwerp</a:t>
            </a:r>
            <a:r>
              <a:rPr lang="en-GB" dirty="0"/>
              <a:t> 2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26666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fgeronde rechthoek 12">
            <a:extLst>
              <a:ext uri="{FF2B5EF4-FFF2-40B4-BE49-F238E27FC236}">
                <a16:creationId xmlns:a16="http://schemas.microsoft.com/office/drawing/2014/main" id="{D616E96A-1DCC-5490-EC9A-93A73A9E1EFA}"/>
              </a:ext>
            </a:extLst>
          </p:cNvPr>
          <p:cNvSpPr/>
          <p:nvPr userDrawn="1"/>
        </p:nvSpPr>
        <p:spPr>
          <a:xfrm>
            <a:off x="-1231315" y="2722880"/>
            <a:ext cx="987475" cy="413512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6DEC707-EF8D-EB6C-DA41-5E4EF85B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64D89AC-D20B-640F-8936-3993E942C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9C9EA-D90A-75A2-339C-0890184429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778B3-1571-5145-B560-86F010F22058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A0A718-C6AD-F7D0-1CFE-7DE38FA26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6DC316-BF24-4187-0A6F-4A9ACEA2D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0F3E8-B7B7-9044-9068-12514E43FA89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EA2F5D2E-7CDA-EDFF-45BE-EFEC346A259E}"/>
              </a:ext>
            </a:extLst>
          </p:cNvPr>
          <p:cNvSpPr/>
          <p:nvPr userDrawn="1"/>
        </p:nvSpPr>
        <p:spPr>
          <a:xfrm>
            <a:off x="-1072963" y="6042492"/>
            <a:ext cx="681037" cy="681037"/>
          </a:xfrm>
          <a:prstGeom prst="ellipse">
            <a:avLst/>
          </a:prstGeom>
          <a:solidFill>
            <a:srgbClr val="00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470ED717-C8DE-182B-A078-C0FCC5E149C7}"/>
              </a:ext>
            </a:extLst>
          </p:cNvPr>
          <p:cNvSpPr/>
          <p:nvPr userDrawn="1"/>
        </p:nvSpPr>
        <p:spPr>
          <a:xfrm>
            <a:off x="-1072963" y="5249115"/>
            <a:ext cx="681037" cy="681037"/>
          </a:xfrm>
          <a:prstGeom prst="ellipse">
            <a:avLst/>
          </a:prstGeom>
          <a:solidFill>
            <a:srgbClr val="3EA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65FFC9A3-07AD-4F26-A87C-64ADC32B316A}"/>
              </a:ext>
            </a:extLst>
          </p:cNvPr>
          <p:cNvSpPr/>
          <p:nvPr userDrawn="1"/>
        </p:nvSpPr>
        <p:spPr>
          <a:xfrm>
            <a:off x="-1072963" y="4459963"/>
            <a:ext cx="681037" cy="681037"/>
          </a:xfrm>
          <a:prstGeom prst="ellipse">
            <a:avLst/>
          </a:prstGeom>
          <a:solidFill>
            <a:srgbClr val="F48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8E2DF1EA-F485-52E0-79E4-BF8464786C0C}"/>
              </a:ext>
            </a:extLst>
          </p:cNvPr>
          <p:cNvSpPr/>
          <p:nvPr userDrawn="1"/>
        </p:nvSpPr>
        <p:spPr>
          <a:xfrm>
            <a:off x="-1072964" y="3666586"/>
            <a:ext cx="681037" cy="681037"/>
          </a:xfrm>
          <a:prstGeom prst="ellipse">
            <a:avLst/>
          </a:prstGeom>
          <a:solidFill>
            <a:srgbClr val="F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D60E3494-C847-3DDD-2B97-B5445A7568B1}"/>
              </a:ext>
            </a:extLst>
          </p:cNvPr>
          <p:cNvSpPr/>
          <p:nvPr userDrawn="1"/>
        </p:nvSpPr>
        <p:spPr>
          <a:xfrm>
            <a:off x="-1072964" y="2873209"/>
            <a:ext cx="681037" cy="681037"/>
          </a:xfrm>
          <a:prstGeom prst="ellipse">
            <a:avLst/>
          </a:prstGeom>
          <a:solidFill>
            <a:srgbClr val="FBF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9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2" r:id="rId3"/>
    <p:sldLayoutId id="2147483671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73" r:id="rId13"/>
    <p:sldLayoutId id="2147483669" r:id="rId14"/>
    <p:sldLayoutId id="2147483650" r:id="rId15"/>
    <p:sldLayoutId id="2147483651" r:id="rId16"/>
    <p:sldLayoutId id="2147483670" r:id="rId17"/>
    <p:sldLayoutId id="214748365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4E67"/>
          </a:solidFill>
          <a:latin typeface="Nunito San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4E67"/>
          </a:solidFill>
          <a:latin typeface="Nunito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4E67"/>
          </a:solidFill>
          <a:latin typeface="Nunito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4E67"/>
          </a:solidFill>
          <a:latin typeface="Nunito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4E67"/>
          </a:solidFill>
          <a:latin typeface="Nunito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rgbClr val="004E67"/>
          </a:solidFill>
          <a:latin typeface="Nunito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316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0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-2023-04 NIEUWE presentatie EZZ" id="{9840ED0A-4D90-43D8-943C-5CF660333F55}" vid="{568E492A-B493-49DB-A3A6-DFE5B81F23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0-2023-04 NIEUWE presentatie EZZ</Template>
  <TotalTime>1</TotalTime>
  <Words>0</Words>
  <Application>Microsoft Office PowerPoint</Application>
  <PresentationFormat>Breedbeeld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Calibri</vt:lpstr>
      <vt:lpstr>Arial</vt:lpstr>
      <vt:lpstr>Nunito Sans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Kim Verkolf</dc:creator>
  <cp:lastModifiedBy>Kim Verkolf</cp:lastModifiedBy>
  <cp:revision>1</cp:revision>
  <dcterms:created xsi:type="dcterms:W3CDTF">2024-09-30T11:08:00Z</dcterms:created>
  <dcterms:modified xsi:type="dcterms:W3CDTF">2024-09-30T11:09:07Z</dcterms:modified>
</cp:coreProperties>
</file>